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28ABCB-DF82-DF45-BF94-155A031669B8}" v="1931" dt="2021-04-09T20:06:25.697"/>
  </p1510:revLst>
</p1510:revInfo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hl Winters" userId="b0a482be-fbda-43b2-aa9b-47a6e13fe272" providerId="ADAL" clId="{6428ABCB-DF82-DF45-BF94-155A031669B8}"/>
    <pc:docChg chg="undo redo custSel addSld delSld modSld sldOrd">
      <pc:chgData name="Dahl Winters" userId="b0a482be-fbda-43b2-aa9b-47a6e13fe272" providerId="ADAL" clId="{6428ABCB-DF82-DF45-BF94-155A031669B8}" dt="2021-04-09T20:14:43.689" v="3633" actId="207"/>
      <pc:docMkLst>
        <pc:docMk/>
      </pc:docMkLst>
      <pc:sldChg chg="addSp delSp modSp mod setBg">
        <pc:chgData name="Dahl Winters" userId="b0a482be-fbda-43b2-aa9b-47a6e13fe272" providerId="ADAL" clId="{6428ABCB-DF82-DF45-BF94-155A031669B8}" dt="2021-04-09T19:40:30.705" v="3307" actId="1036"/>
        <pc:sldMkLst>
          <pc:docMk/>
          <pc:sldMk cId="1756503516" sldId="256"/>
        </pc:sldMkLst>
        <pc:spChg chg="mod">
          <ac:chgData name="Dahl Winters" userId="b0a482be-fbda-43b2-aa9b-47a6e13fe272" providerId="ADAL" clId="{6428ABCB-DF82-DF45-BF94-155A031669B8}" dt="2021-04-09T19:40:30.705" v="3307" actId="1036"/>
          <ac:spMkLst>
            <pc:docMk/>
            <pc:sldMk cId="1756503516" sldId="256"/>
            <ac:spMk id="2" creationId="{3584940E-2AE1-4F36-9E72-90749574BA64}"/>
          </ac:spMkLst>
        </pc:spChg>
        <pc:spChg chg="mod">
          <ac:chgData name="Dahl Winters" userId="b0a482be-fbda-43b2-aa9b-47a6e13fe272" providerId="ADAL" clId="{6428ABCB-DF82-DF45-BF94-155A031669B8}" dt="2021-04-09T19:40:26.531" v="3301" actId="1035"/>
          <ac:spMkLst>
            <pc:docMk/>
            <pc:sldMk cId="1756503516" sldId="256"/>
            <ac:spMk id="3" creationId="{0494BE3B-0CC6-43D7-B49C-8154C688744A}"/>
          </ac:spMkLst>
        </pc:spChg>
        <pc:picChg chg="add del mod">
          <ac:chgData name="Dahl Winters" userId="b0a482be-fbda-43b2-aa9b-47a6e13fe272" providerId="ADAL" clId="{6428ABCB-DF82-DF45-BF94-155A031669B8}" dt="2021-04-09T17:38:53.205" v="1088" actId="478"/>
          <ac:picMkLst>
            <pc:docMk/>
            <pc:sldMk cId="1756503516" sldId="256"/>
            <ac:picMk id="9" creationId="{8215946E-9F08-0142-ACE6-DE9F3DFEF159}"/>
          </ac:picMkLst>
        </pc:picChg>
        <pc:picChg chg="add mod modCrop">
          <ac:chgData name="Dahl Winters" userId="b0a482be-fbda-43b2-aa9b-47a6e13fe272" providerId="ADAL" clId="{6428ABCB-DF82-DF45-BF94-155A031669B8}" dt="2021-04-09T19:35:58.936" v="3231" actId="1037"/>
          <ac:picMkLst>
            <pc:docMk/>
            <pc:sldMk cId="1756503516" sldId="256"/>
            <ac:picMk id="10" creationId="{0E7EB9A9-546F-8D49-87EC-EAB39EBF2658}"/>
          </ac:picMkLst>
        </pc:picChg>
        <pc:picChg chg="del">
          <ac:chgData name="Dahl Winters" userId="b0a482be-fbda-43b2-aa9b-47a6e13fe272" providerId="ADAL" clId="{6428ABCB-DF82-DF45-BF94-155A031669B8}" dt="2021-04-09T17:38:48.545" v="1087" actId="478"/>
          <ac:picMkLst>
            <pc:docMk/>
            <pc:sldMk cId="1756503516" sldId="256"/>
            <ac:picMk id="18" creationId="{7697DEF4-FF20-46C8-ABF1-FB96A9E08D1A}"/>
          </ac:picMkLst>
        </pc:picChg>
      </pc:sldChg>
      <pc:sldChg chg="addSp delSp modSp mod ord setBg modAnim setClrOvrMap">
        <pc:chgData name="Dahl Winters" userId="b0a482be-fbda-43b2-aa9b-47a6e13fe272" providerId="ADAL" clId="{6428ABCB-DF82-DF45-BF94-155A031669B8}" dt="2021-04-09T20:01:00.437" v="3524" actId="207"/>
        <pc:sldMkLst>
          <pc:docMk/>
          <pc:sldMk cId="3921541241" sldId="257"/>
        </pc:sldMkLst>
        <pc:spChg chg="mod">
          <ac:chgData name="Dahl Winters" userId="b0a482be-fbda-43b2-aa9b-47a6e13fe272" providerId="ADAL" clId="{6428ABCB-DF82-DF45-BF94-155A031669B8}" dt="2021-04-09T19:38:45.607" v="3277" actId="1036"/>
          <ac:spMkLst>
            <pc:docMk/>
            <pc:sldMk cId="3921541241" sldId="257"/>
            <ac:spMk id="2" creationId="{3584940E-2AE1-4F36-9E72-90749574BA64}"/>
          </ac:spMkLst>
        </pc:spChg>
        <pc:spChg chg="mod">
          <ac:chgData name="Dahl Winters" userId="b0a482be-fbda-43b2-aa9b-47a6e13fe272" providerId="ADAL" clId="{6428ABCB-DF82-DF45-BF94-155A031669B8}" dt="2021-04-09T20:01:00.437" v="3524" actId="207"/>
          <ac:spMkLst>
            <pc:docMk/>
            <pc:sldMk cId="3921541241" sldId="257"/>
            <ac:spMk id="3" creationId="{0494BE3B-0CC6-43D7-B49C-8154C688744A}"/>
          </ac:spMkLst>
        </pc:spChg>
        <pc:spChg chg="del">
          <ac:chgData name="Dahl Winters" userId="b0a482be-fbda-43b2-aa9b-47a6e13fe272" providerId="ADAL" clId="{6428ABCB-DF82-DF45-BF94-155A031669B8}" dt="2021-04-09T16:13:03.823" v="5" actId="26606"/>
          <ac:spMkLst>
            <pc:docMk/>
            <pc:sldMk cId="3921541241" sldId="257"/>
            <ac:spMk id="63" creationId="{526E0BFB-CDF1-4990-8C11-AC849311E0A8}"/>
          </ac:spMkLst>
        </pc:spChg>
        <pc:spChg chg="del">
          <ac:chgData name="Dahl Winters" userId="b0a482be-fbda-43b2-aa9b-47a6e13fe272" providerId="ADAL" clId="{6428ABCB-DF82-DF45-BF94-155A031669B8}" dt="2021-04-09T16:13:03.823" v="5" actId="26606"/>
          <ac:spMkLst>
            <pc:docMk/>
            <pc:sldMk cId="3921541241" sldId="257"/>
            <ac:spMk id="64" creationId="{6069A1F8-9BEB-4786-9694-FC48B2D75D21}"/>
          </ac:spMkLst>
        </pc:spChg>
        <pc:spChg chg="add del">
          <ac:chgData name="Dahl Winters" userId="b0a482be-fbda-43b2-aa9b-47a6e13fe272" providerId="ADAL" clId="{6428ABCB-DF82-DF45-BF94-155A031669B8}" dt="2021-04-09T16:13:18.430" v="6" actId="26606"/>
          <ac:spMkLst>
            <pc:docMk/>
            <pc:sldMk cId="3921541241" sldId="257"/>
            <ac:spMk id="69" creationId="{875485B9-8EE1-447A-9C08-F7D6B532A8CF}"/>
          </ac:spMkLst>
        </pc:spChg>
        <pc:spChg chg="add del">
          <ac:chgData name="Dahl Winters" userId="b0a482be-fbda-43b2-aa9b-47a6e13fe272" providerId="ADAL" clId="{6428ABCB-DF82-DF45-BF94-155A031669B8}" dt="2021-04-09T16:13:18.430" v="6" actId="26606"/>
          <ac:spMkLst>
            <pc:docMk/>
            <pc:sldMk cId="3921541241" sldId="257"/>
            <ac:spMk id="71" creationId="{B963707F-B98C-4143-AFCF-D6B56C975C5A}"/>
          </ac:spMkLst>
        </pc:spChg>
        <pc:spChg chg="add del">
          <ac:chgData name="Dahl Winters" userId="b0a482be-fbda-43b2-aa9b-47a6e13fe272" providerId="ADAL" clId="{6428ABCB-DF82-DF45-BF94-155A031669B8}" dt="2021-04-09T16:13:18.430" v="6" actId="26606"/>
          <ac:spMkLst>
            <pc:docMk/>
            <pc:sldMk cId="3921541241" sldId="257"/>
            <ac:spMk id="73" creationId="{88D2DFBB-460D-4ECB-BD76-509C99DAD65A}"/>
          </ac:spMkLst>
        </pc:spChg>
        <pc:spChg chg="add del">
          <ac:chgData name="Dahl Winters" userId="b0a482be-fbda-43b2-aa9b-47a6e13fe272" providerId="ADAL" clId="{6428ABCB-DF82-DF45-BF94-155A031669B8}" dt="2021-04-09T16:13:40.688" v="28" actId="26606"/>
          <ac:spMkLst>
            <pc:docMk/>
            <pc:sldMk cId="3921541241" sldId="257"/>
            <ac:spMk id="78" creationId="{D5B012D8-7F27-4758-9AC6-C889B154BD73}"/>
          </ac:spMkLst>
        </pc:spChg>
        <pc:spChg chg="add del">
          <ac:chgData name="Dahl Winters" userId="b0a482be-fbda-43b2-aa9b-47a6e13fe272" providerId="ADAL" clId="{6428ABCB-DF82-DF45-BF94-155A031669B8}" dt="2021-04-09T16:13:40.688" v="28" actId="26606"/>
          <ac:spMkLst>
            <pc:docMk/>
            <pc:sldMk cId="3921541241" sldId="257"/>
            <ac:spMk id="80" creationId="{4063B759-00FC-46D1-9898-8E8625268FAF}"/>
          </ac:spMkLst>
        </pc:spChg>
        <pc:spChg chg="add del">
          <ac:chgData name="Dahl Winters" userId="b0a482be-fbda-43b2-aa9b-47a6e13fe272" providerId="ADAL" clId="{6428ABCB-DF82-DF45-BF94-155A031669B8}" dt="2021-04-09T16:14:10.840" v="31" actId="26606"/>
          <ac:spMkLst>
            <pc:docMk/>
            <pc:sldMk cId="3921541241" sldId="257"/>
            <ac:spMk id="85" creationId="{85A71294-C247-450A-BB34-6E68648C95D8}"/>
          </ac:spMkLst>
        </pc:spChg>
        <pc:spChg chg="add del">
          <ac:chgData name="Dahl Winters" userId="b0a482be-fbda-43b2-aa9b-47a6e13fe272" providerId="ADAL" clId="{6428ABCB-DF82-DF45-BF94-155A031669B8}" dt="2021-04-09T16:14:10.840" v="31" actId="26606"/>
          <ac:spMkLst>
            <pc:docMk/>
            <pc:sldMk cId="3921541241" sldId="257"/>
            <ac:spMk id="87" creationId="{D36A0BA4-6A63-41D3-B0FA-43799ABC4AA0}"/>
          </ac:spMkLst>
        </pc:spChg>
        <pc:spChg chg="add del">
          <ac:chgData name="Dahl Winters" userId="b0a482be-fbda-43b2-aa9b-47a6e13fe272" providerId="ADAL" clId="{6428ABCB-DF82-DF45-BF94-155A031669B8}" dt="2021-04-09T16:14:10.840" v="31" actId="26606"/>
          <ac:spMkLst>
            <pc:docMk/>
            <pc:sldMk cId="3921541241" sldId="257"/>
            <ac:spMk id="89" creationId="{673313D8-D259-4D89-9CE5-14884FB40DB4}"/>
          </ac:spMkLst>
        </pc:spChg>
        <pc:spChg chg="add del">
          <ac:chgData name="Dahl Winters" userId="b0a482be-fbda-43b2-aa9b-47a6e13fe272" providerId="ADAL" clId="{6428ABCB-DF82-DF45-BF94-155A031669B8}" dt="2021-04-09T16:14:10.831" v="30" actId="26606"/>
          <ac:spMkLst>
            <pc:docMk/>
            <pc:sldMk cId="3921541241" sldId="257"/>
            <ac:spMk id="94" creationId="{E08D4B6A-8113-4DFB-B82E-B60CAC8E0A50}"/>
          </ac:spMkLst>
        </pc:spChg>
        <pc:spChg chg="add del">
          <ac:chgData name="Dahl Winters" userId="b0a482be-fbda-43b2-aa9b-47a6e13fe272" providerId="ADAL" clId="{6428ABCB-DF82-DF45-BF94-155A031669B8}" dt="2021-04-09T16:14:10.831" v="30" actId="26606"/>
          <ac:spMkLst>
            <pc:docMk/>
            <pc:sldMk cId="3921541241" sldId="257"/>
            <ac:spMk id="96" creationId="{9822E561-F97C-4CBB-A9A6-A6BF6317BC84}"/>
          </ac:spMkLst>
        </pc:spChg>
        <pc:spChg chg="add del">
          <ac:chgData name="Dahl Winters" userId="b0a482be-fbda-43b2-aa9b-47a6e13fe272" providerId="ADAL" clId="{6428ABCB-DF82-DF45-BF94-155A031669B8}" dt="2021-04-09T16:14:10.831" v="30" actId="26606"/>
          <ac:spMkLst>
            <pc:docMk/>
            <pc:sldMk cId="3921541241" sldId="257"/>
            <ac:spMk id="98" creationId="{B01B0E58-A5C8-4CDA-A2E0-35DF94E59857}"/>
          </ac:spMkLst>
        </pc:spChg>
        <pc:spChg chg="add">
          <ac:chgData name="Dahl Winters" userId="b0a482be-fbda-43b2-aa9b-47a6e13fe272" providerId="ADAL" clId="{6428ABCB-DF82-DF45-BF94-155A031669B8}" dt="2021-04-09T16:14:10.840" v="31" actId="26606"/>
          <ac:spMkLst>
            <pc:docMk/>
            <pc:sldMk cId="3921541241" sldId="257"/>
            <ac:spMk id="100" creationId="{875485B9-8EE1-447A-9C08-F7D6B532A8CF}"/>
          </ac:spMkLst>
        </pc:spChg>
        <pc:spChg chg="add">
          <ac:chgData name="Dahl Winters" userId="b0a482be-fbda-43b2-aa9b-47a6e13fe272" providerId="ADAL" clId="{6428ABCB-DF82-DF45-BF94-155A031669B8}" dt="2021-04-09T16:14:10.840" v="31" actId="26606"/>
          <ac:spMkLst>
            <pc:docMk/>
            <pc:sldMk cId="3921541241" sldId="257"/>
            <ac:spMk id="101" creationId="{B963707F-B98C-4143-AFCF-D6B56C975C5A}"/>
          </ac:spMkLst>
        </pc:spChg>
        <pc:spChg chg="add">
          <ac:chgData name="Dahl Winters" userId="b0a482be-fbda-43b2-aa9b-47a6e13fe272" providerId="ADAL" clId="{6428ABCB-DF82-DF45-BF94-155A031669B8}" dt="2021-04-09T16:14:10.840" v="31" actId="26606"/>
          <ac:spMkLst>
            <pc:docMk/>
            <pc:sldMk cId="3921541241" sldId="257"/>
            <ac:spMk id="102" creationId="{88D2DFBB-460D-4ECB-BD76-509C99DAD65A}"/>
          </ac:spMkLst>
        </pc:spChg>
        <pc:picChg chg="add del mod ord">
          <ac:chgData name="Dahl Winters" userId="b0a482be-fbda-43b2-aa9b-47a6e13fe272" providerId="ADAL" clId="{6428ABCB-DF82-DF45-BF94-155A031669B8}" dt="2021-04-09T16:16:11.495" v="263" actId="478"/>
          <ac:picMkLst>
            <pc:docMk/>
            <pc:sldMk cId="3921541241" sldId="257"/>
            <ac:picMk id="7" creationId="{AF242DC7-D6A7-BE4B-9041-A27BFCBADE0C}"/>
          </ac:picMkLst>
        </pc:picChg>
        <pc:picChg chg="add del mod">
          <ac:chgData name="Dahl Winters" userId="b0a482be-fbda-43b2-aa9b-47a6e13fe272" providerId="ADAL" clId="{6428ABCB-DF82-DF45-BF94-155A031669B8}" dt="2021-04-09T16:16:14.713" v="265"/>
          <ac:picMkLst>
            <pc:docMk/>
            <pc:sldMk cId="3921541241" sldId="257"/>
            <ac:picMk id="22" creationId="{4C06E045-EC9C-C646-8265-6DE424BA694B}"/>
          </ac:picMkLst>
        </pc:picChg>
        <pc:picChg chg="add del mod">
          <ac:chgData name="Dahl Winters" userId="b0a482be-fbda-43b2-aa9b-47a6e13fe272" providerId="ADAL" clId="{6428ABCB-DF82-DF45-BF94-155A031669B8}" dt="2021-04-09T16:34:25.222" v="319" actId="478"/>
          <ac:picMkLst>
            <pc:docMk/>
            <pc:sldMk cId="3921541241" sldId="257"/>
            <ac:picMk id="23" creationId="{A97CE877-67C8-F24F-9530-558EC9AA1E4D}"/>
          </ac:picMkLst>
        </pc:picChg>
        <pc:picChg chg="del">
          <ac:chgData name="Dahl Winters" userId="b0a482be-fbda-43b2-aa9b-47a6e13fe272" providerId="ADAL" clId="{6428ABCB-DF82-DF45-BF94-155A031669B8}" dt="2021-04-09T16:12:32.679" v="3" actId="478"/>
          <ac:picMkLst>
            <pc:docMk/>
            <pc:sldMk cId="3921541241" sldId="257"/>
            <ac:picMk id="37" creationId="{DC95475E-9759-4795-B680-E768239A790E}"/>
          </ac:picMkLst>
        </pc:picChg>
        <pc:picChg chg="add mod">
          <ac:chgData name="Dahl Winters" userId="b0a482be-fbda-43b2-aa9b-47a6e13fe272" providerId="ADAL" clId="{6428ABCB-DF82-DF45-BF94-155A031669B8}" dt="2021-04-09T16:35:15.160" v="324" actId="1076"/>
          <ac:picMkLst>
            <pc:docMk/>
            <pc:sldMk cId="3921541241" sldId="257"/>
            <ac:picMk id="2050" creationId="{4252A708-A000-E24F-B879-CBEF851A48F6}"/>
          </ac:picMkLst>
        </pc:picChg>
      </pc:sldChg>
      <pc:sldChg chg="addSp modSp mod">
        <pc:chgData name="Dahl Winters" userId="b0a482be-fbda-43b2-aa9b-47a6e13fe272" providerId="ADAL" clId="{6428ABCB-DF82-DF45-BF94-155A031669B8}" dt="2021-04-09T19:46:52.683" v="3343" actId="2085"/>
        <pc:sldMkLst>
          <pc:docMk/>
          <pc:sldMk cId="3085739176" sldId="258"/>
        </pc:sldMkLst>
        <pc:spChg chg="add mod">
          <ac:chgData name="Dahl Winters" userId="b0a482be-fbda-43b2-aa9b-47a6e13fe272" providerId="ADAL" clId="{6428ABCB-DF82-DF45-BF94-155A031669B8}" dt="2021-04-09T19:46:52.683" v="3343" actId="2085"/>
          <ac:spMkLst>
            <pc:docMk/>
            <pc:sldMk cId="3085739176" sldId="258"/>
            <ac:spMk id="4" creationId="{8A37A660-887B-044A-9C1C-B717B28F82A7}"/>
          </ac:spMkLst>
        </pc:spChg>
      </pc:sldChg>
      <pc:sldChg chg="modSp mod">
        <pc:chgData name="Dahl Winters" userId="b0a482be-fbda-43b2-aa9b-47a6e13fe272" providerId="ADAL" clId="{6428ABCB-DF82-DF45-BF94-155A031669B8}" dt="2021-04-09T19:37:34.575" v="3255" actId="1035"/>
        <pc:sldMkLst>
          <pc:docMk/>
          <pc:sldMk cId="3784051788" sldId="259"/>
        </pc:sldMkLst>
        <pc:spChg chg="mod">
          <ac:chgData name="Dahl Winters" userId="b0a482be-fbda-43b2-aa9b-47a6e13fe272" providerId="ADAL" clId="{6428ABCB-DF82-DF45-BF94-155A031669B8}" dt="2021-04-09T19:37:29.998" v="3253" actId="1035"/>
          <ac:spMkLst>
            <pc:docMk/>
            <pc:sldMk cId="3784051788" sldId="259"/>
            <ac:spMk id="2" creationId="{F35CE973-136B-437D-827F-2FCEEEEE6D2F}"/>
          </ac:spMkLst>
        </pc:spChg>
        <pc:spChg chg="mod">
          <ac:chgData name="Dahl Winters" userId="b0a482be-fbda-43b2-aa9b-47a6e13fe272" providerId="ADAL" clId="{6428ABCB-DF82-DF45-BF94-155A031669B8}" dt="2021-04-09T19:37:22.557" v="3247" actId="1036"/>
          <ac:spMkLst>
            <pc:docMk/>
            <pc:sldMk cId="3784051788" sldId="259"/>
            <ac:spMk id="10" creationId="{41B66EA3-9578-452F-A3D3-D9D9421DF550}"/>
          </ac:spMkLst>
        </pc:spChg>
        <pc:picChg chg="mod">
          <ac:chgData name="Dahl Winters" userId="b0a482be-fbda-43b2-aa9b-47a6e13fe272" providerId="ADAL" clId="{6428ABCB-DF82-DF45-BF94-155A031669B8}" dt="2021-04-09T19:37:34.575" v="3255" actId="1035"/>
          <ac:picMkLst>
            <pc:docMk/>
            <pc:sldMk cId="3784051788" sldId="259"/>
            <ac:picMk id="11" creationId="{5F648F41-875B-403D-A36E-D8FC4E86A9C7}"/>
          </ac:picMkLst>
        </pc:picChg>
      </pc:sldChg>
      <pc:sldChg chg="ord">
        <pc:chgData name="Dahl Winters" userId="b0a482be-fbda-43b2-aa9b-47a6e13fe272" providerId="ADAL" clId="{6428ABCB-DF82-DF45-BF94-155A031669B8}" dt="2021-04-09T19:24:18.095" v="2955" actId="20578"/>
        <pc:sldMkLst>
          <pc:docMk/>
          <pc:sldMk cId="3774306542" sldId="260"/>
        </pc:sldMkLst>
      </pc:sldChg>
      <pc:sldChg chg="addSp delSp modSp mod ord">
        <pc:chgData name="Dahl Winters" userId="b0a482be-fbda-43b2-aa9b-47a6e13fe272" providerId="ADAL" clId="{6428ABCB-DF82-DF45-BF94-155A031669B8}" dt="2021-04-09T20:14:43.689" v="3633" actId="207"/>
        <pc:sldMkLst>
          <pc:docMk/>
          <pc:sldMk cId="81103886" sldId="261"/>
        </pc:sldMkLst>
        <pc:spChg chg="add del mod">
          <ac:chgData name="Dahl Winters" userId="b0a482be-fbda-43b2-aa9b-47a6e13fe272" providerId="ADAL" clId="{6428ABCB-DF82-DF45-BF94-155A031669B8}" dt="2021-04-09T20:02:26.320" v="3527"/>
          <ac:spMkLst>
            <pc:docMk/>
            <pc:sldMk cId="81103886" sldId="261"/>
            <ac:spMk id="6" creationId="{1DE48012-E4F6-114A-A4B2-72E69031472B}"/>
          </ac:spMkLst>
        </pc:spChg>
        <pc:spChg chg="add mod">
          <ac:chgData name="Dahl Winters" userId="b0a482be-fbda-43b2-aa9b-47a6e13fe272" providerId="ADAL" clId="{6428ABCB-DF82-DF45-BF94-155A031669B8}" dt="2021-04-09T20:14:43.689" v="3633" actId="207"/>
          <ac:spMkLst>
            <pc:docMk/>
            <pc:sldMk cId="81103886" sldId="261"/>
            <ac:spMk id="7" creationId="{79B96DC3-C90E-0449-BE08-150D41A359E3}"/>
          </ac:spMkLst>
        </pc:spChg>
      </pc:sldChg>
      <pc:sldChg chg="addSp modSp mod">
        <pc:chgData name="Dahl Winters" userId="b0a482be-fbda-43b2-aa9b-47a6e13fe272" providerId="ADAL" clId="{6428ABCB-DF82-DF45-BF94-155A031669B8}" dt="2021-04-09T20:05:59.999" v="3582" actId="207"/>
        <pc:sldMkLst>
          <pc:docMk/>
          <pc:sldMk cId="1131486541" sldId="262"/>
        </pc:sldMkLst>
        <pc:spChg chg="mod">
          <ac:chgData name="Dahl Winters" userId="b0a482be-fbda-43b2-aa9b-47a6e13fe272" providerId="ADAL" clId="{6428ABCB-DF82-DF45-BF94-155A031669B8}" dt="2021-04-09T18:04:11.886" v="2274" actId="20577"/>
          <ac:spMkLst>
            <pc:docMk/>
            <pc:sldMk cId="1131486541" sldId="262"/>
            <ac:spMk id="2" creationId="{F35CE973-136B-437D-827F-2FCEEEEE6D2F}"/>
          </ac:spMkLst>
        </pc:spChg>
        <pc:spChg chg="add mod">
          <ac:chgData name="Dahl Winters" userId="b0a482be-fbda-43b2-aa9b-47a6e13fe272" providerId="ADAL" clId="{6428ABCB-DF82-DF45-BF94-155A031669B8}" dt="2021-04-09T20:05:59.999" v="3582" actId="207"/>
          <ac:spMkLst>
            <pc:docMk/>
            <pc:sldMk cId="1131486541" sldId="262"/>
            <ac:spMk id="13" creationId="{61654BB1-3F1F-BC45-8E72-AADBB8204EEB}"/>
          </ac:spMkLst>
        </pc:spChg>
      </pc:sldChg>
      <pc:sldChg chg="modSp mod ord">
        <pc:chgData name="Dahl Winters" userId="b0a482be-fbda-43b2-aa9b-47a6e13fe272" providerId="ADAL" clId="{6428ABCB-DF82-DF45-BF94-155A031669B8}" dt="2021-04-09T20:03:12.530" v="3568" actId="20577"/>
        <pc:sldMkLst>
          <pc:docMk/>
          <pc:sldMk cId="2165765410" sldId="263"/>
        </pc:sldMkLst>
        <pc:spChg chg="mod">
          <ac:chgData name="Dahl Winters" userId="b0a482be-fbda-43b2-aa9b-47a6e13fe272" providerId="ADAL" clId="{6428ABCB-DF82-DF45-BF94-155A031669B8}" dt="2021-04-09T20:03:12.530" v="3568" actId="20577"/>
          <ac:spMkLst>
            <pc:docMk/>
            <pc:sldMk cId="2165765410" sldId="263"/>
            <ac:spMk id="2" creationId="{F35CE973-136B-437D-827F-2FCEEEEE6D2F}"/>
          </ac:spMkLst>
        </pc:spChg>
        <pc:spChg chg="mod">
          <ac:chgData name="Dahl Winters" userId="b0a482be-fbda-43b2-aa9b-47a6e13fe272" providerId="ADAL" clId="{6428ABCB-DF82-DF45-BF94-155A031669B8}" dt="2021-04-09T19:54:29.411" v="3424" actId="20577"/>
          <ac:spMkLst>
            <pc:docMk/>
            <pc:sldMk cId="2165765410" sldId="263"/>
            <ac:spMk id="10" creationId="{41B66EA3-9578-452F-A3D3-D9D9421DF550}"/>
          </ac:spMkLst>
        </pc:spChg>
      </pc:sldChg>
      <pc:sldChg chg="addSp delSp modSp del mod">
        <pc:chgData name="Dahl Winters" userId="b0a482be-fbda-43b2-aa9b-47a6e13fe272" providerId="ADAL" clId="{6428ABCB-DF82-DF45-BF94-155A031669B8}" dt="2021-04-09T17:08:43.289" v="731" actId="2696"/>
        <pc:sldMkLst>
          <pc:docMk/>
          <pc:sldMk cId="2956048180" sldId="264"/>
        </pc:sldMkLst>
        <pc:spChg chg="add del">
          <ac:chgData name="Dahl Winters" userId="b0a482be-fbda-43b2-aa9b-47a6e13fe272" providerId="ADAL" clId="{6428ABCB-DF82-DF45-BF94-155A031669B8}" dt="2021-04-09T16:28:16.733" v="282" actId="26606"/>
          <ac:spMkLst>
            <pc:docMk/>
            <pc:sldMk cId="2956048180" sldId="264"/>
            <ac:spMk id="78" creationId="{B8DD2392-397B-48BF-BEFA-EA1FB881CA85}"/>
          </ac:spMkLst>
        </pc:spChg>
        <pc:spChg chg="add del">
          <ac:chgData name="Dahl Winters" userId="b0a482be-fbda-43b2-aa9b-47a6e13fe272" providerId="ADAL" clId="{6428ABCB-DF82-DF45-BF94-155A031669B8}" dt="2021-04-09T16:28:16.717" v="281" actId="26606"/>
          <ac:spMkLst>
            <pc:docMk/>
            <pc:sldMk cId="2956048180" sldId="264"/>
            <ac:spMk id="83" creationId="{B8DD2392-397B-48BF-BEFA-EA1FB881CA85}"/>
          </ac:spMkLst>
        </pc:spChg>
        <pc:spChg chg="add">
          <ac:chgData name="Dahl Winters" userId="b0a482be-fbda-43b2-aa9b-47a6e13fe272" providerId="ADAL" clId="{6428ABCB-DF82-DF45-BF94-155A031669B8}" dt="2021-04-09T16:28:16.733" v="282" actId="26606"/>
          <ac:spMkLst>
            <pc:docMk/>
            <pc:sldMk cId="2956048180" sldId="264"/>
            <ac:spMk id="85" creationId="{B8DD2392-397B-48BF-BEFA-EA1FB881CA85}"/>
          </ac:spMkLst>
        </pc:spChg>
        <pc:graphicFrameChg chg="mod modGraphic">
          <ac:chgData name="Dahl Winters" userId="b0a482be-fbda-43b2-aa9b-47a6e13fe272" providerId="ADAL" clId="{6428ABCB-DF82-DF45-BF94-155A031669B8}" dt="2021-04-09T16:28:16.733" v="282" actId="26606"/>
          <ac:graphicFrameMkLst>
            <pc:docMk/>
            <pc:sldMk cId="2956048180" sldId="264"/>
            <ac:graphicFrameMk id="50" creationId="{423D50F7-08B9-4B35-8424-F01F90B6B95A}"/>
          </ac:graphicFrameMkLst>
        </pc:graphicFrameChg>
        <pc:picChg chg="mod">
          <ac:chgData name="Dahl Winters" userId="b0a482be-fbda-43b2-aa9b-47a6e13fe272" providerId="ADAL" clId="{6428ABCB-DF82-DF45-BF94-155A031669B8}" dt="2021-04-09T16:28:16.733" v="282" actId="26606"/>
          <ac:picMkLst>
            <pc:docMk/>
            <pc:sldMk cId="2956048180" sldId="264"/>
            <ac:picMk id="31" creationId="{E5336EC3-FC28-444A-86CD-8871A25D020D}"/>
          </ac:picMkLst>
        </pc:picChg>
      </pc:sldChg>
      <pc:sldChg chg="modSp modAnim">
        <pc:chgData name="Dahl Winters" userId="b0a482be-fbda-43b2-aa9b-47a6e13fe272" providerId="ADAL" clId="{6428ABCB-DF82-DF45-BF94-155A031669B8}" dt="2021-04-09T19:57:56.041" v="3481" actId="20577"/>
        <pc:sldMkLst>
          <pc:docMk/>
          <pc:sldMk cId="933020452" sldId="266"/>
        </pc:sldMkLst>
        <pc:spChg chg="mod">
          <ac:chgData name="Dahl Winters" userId="b0a482be-fbda-43b2-aa9b-47a6e13fe272" providerId="ADAL" clId="{6428ABCB-DF82-DF45-BF94-155A031669B8}" dt="2021-04-09T19:57:56.041" v="3481" actId="20577"/>
          <ac:spMkLst>
            <pc:docMk/>
            <pc:sldMk cId="933020452" sldId="266"/>
            <ac:spMk id="3" creationId="{0494BE3B-0CC6-43D7-B49C-8154C688744A}"/>
          </ac:spMkLst>
        </pc:spChg>
      </pc:sldChg>
      <pc:sldChg chg="modSp del mod">
        <pc:chgData name="Dahl Winters" userId="b0a482be-fbda-43b2-aa9b-47a6e13fe272" providerId="ADAL" clId="{6428ABCB-DF82-DF45-BF94-155A031669B8}" dt="2021-04-09T17:37:53.562" v="1082" actId="2696"/>
        <pc:sldMkLst>
          <pc:docMk/>
          <pc:sldMk cId="1453492355" sldId="267"/>
        </pc:sldMkLst>
        <pc:spChg chg="mod">
          <ac:chgData name="Dahl Winters" userId="b0a482be-fbda-43b2-aa9b-47a6e13fe272" providerId="ADAL" clId="{6428ABCB-DF82-DF45-BF94-155A031669B8}" dt="2021-04-09T17:15:16.976" v="763" actId="20577"/>
          <ac:spMkLst>
            <pc:docMk/>
            <pc:sldMk cId="1453492355" sldId="267"/>
            <ac:spMk id="3" creationId="{0494BE3B-0CC6-43D7-B49C-8154C688744A}"/>
          </ac:spMkLst>
        </pc:spChg>
      </pc:sldChg>
      <pc:sldChg chg="delSp del mod">
        <pc:chgData name="Dahl Winters" userId="b0a482be-fbda-43b2-aa9b-47a6e13fe272" providerId="ADAL" clId="{6428ABCB-DF82-DF45-BF94-155A031669B8}" dt="2021-04-09T17:09:32.436" v="733" actId="2696"/>
        <pc:sldMkLst>
          <pc:docMk/>
          <pc:sldMk cId="803384282" sldId="269"/>
        </pc:sldMkLst>
        <pc:picChg chg="del">
          <ac:chgData name="Dahl Winters" userId="b0a482be-fbda-43b2-aa9b-47a6e13fe272" providerId="ADAL" clId="{6428ABCB-DF82-DF45-BF94-155A031669B8}" dt="2021-04-09T17:09:30.329" v="732" actId="478"/>
          <ac:picMkLst>
            <pc:docMk/>
            <pc:sldMk cId="803384282" sldId="269"/>
            <ac:picMk id="11" creationId="{5F648F41-875B-403D-A36E-D8FC4E86A9C7}"/>
          </ac:picMkLst>
        </pc:picChg>
      </pc:sldChg>
      <pc:sldChg chg="addSp modSp mod modAnim">
        <pc:chgData name="Dahl Winters" userId="b0a482be-fbda-43b2-aa9b-47a6e13fe272" providerId="ADAL" clId="{6428ABCB-DF82-DF45-BF94-155A031669B8}" dt="2021-04-09T18:14:28.010" v="2900" actId="255"/>
        <pc:sldMkLst>
          <pc:docMk/>
          <pc:sldMk cId="368003985" sldId="270"/>
        </pc:sldMkLst>
        <pc:spChg chg="mod">
          <ac:chgData name="Dahl Winters" userId="b0a482be-fbda-43b2-aa9b-47a6e13fe272" providerId="ADAL" clId="{6428ABCB-DF82-DF45-BF94-155A031669B8}" dt="2021-04-09T17:14:20.129" v="747" actId="20577"/>
          <ac:spMkLst>
            <pc:docMk/>
            <pc:sldMk cId="368003985" sldId="270"/>
            <ac:spMk id="2" creationId="{F35CE973-136B-437D-827F-2FCEEEEE6D2F}"/>
          </ac:spMkLst>
        </pc:spChg>
        <pc:spChg chg="add mod">
          <ac:chgData name="Dahl Winters" userId="b0a482be-fbda-43b2-aa9b-47a6e13fe272" providerId="ADAL" clId="{6428ABCB-DF82-DF45-BF94-155A031669B8}" dt="2021-04-09T18:14:28.010" v="2900" actId="255"/>
          <ac:spMkLst>
            <pc:docMk/>
            <pc:sldMk cId="368003985" sldId="270"/>
            <ac:spMk id="6" creationId="{D81D9D8F-022F-C947-8192-00ACC4AECEE9}"/>
          </ac:spMkLst>
        </pc:spChg>
        <pc:graphicFrameChg chg="mod">
          <ac:chgData name="Dahl Winters" userId="b0a482be-fbda-43b2-aa9b-47a6e13fe272" providerId="ADAL" clId="{6428ABCB-DF82-DF45-BF94-155A031669B8}" dt="2021-04-09T18:10:32.217" v="2604" actId="1076"/>
          <ac:graphicFrameMkLst>
            <pc:docMk/>
            <pc:sldMk cId="368003985" sldId="270"/>
            <ac:graphicFrameMk id="50" creationId="{423D50F7-08B9-4B35-8424-F01F90B6B95A}"/>
          </ac:graphicFrameMkLst>
        </pc:graphicFrameChg>
      </pc:sldChg>
      <pc:sldChg chg="del">
        <pc:chgData name="Dahl Winters" userId="b0a482be-fbda-43b2-aa9b-47a6e13fe272" providerId="ADAL" clId="{6428ABCB-DF82-DF45-BF94-155A031669B8}" dt="2021-04-09T17:23:09.626" v="831" actId="2696"/>
        <pc:sldMkLst>
          <pc:docMk/>
          <pc:sldMk cId="1402660703" sldId="271"/>
        </pc:sldMkLst>
      </pc:sldChg>
      <pc:sldChg chg="addSp modSp mod modAnim">
        <pc:chgData name="Dahl Winters" userId="b0a482be-fbda-43b2-aa9b-47a6e13fe272" providerId="ADAL" clId="{6428ABCB-DF82-DF45-BF94-155A031669B8}" dt="2021-04-09T20:00:15.845" v="3523" actId="20577"/>
        <pc:sldMkLst>
          <pc:docMk/>
          <pc:sldMk cId="2253733373" sldId="272"/>
        </pc:sldMkLst>
        <pc:spChg chg="mod">
          <ac:chgData name="Dahl Winters" userId="b0a482be-fbda-43b2-aa9b-47a6e13fe272" providerId="ADAL" clId="{6428ABCB-DF82-DF45-BF94-155A031669B8}" dt="2021-04-09T19:59:54.675" v="3521" actId="1036"/>
          <ac:spMkLst>
            <pc:docMk/>
            <pc:sldMk cId="2253733373" sldId="272"/>
            <ac:spMk id="2" creationId="{3584940E-2AE1-4F36-9E72-90749574BA64}"/>
          </ac:spMkLst>
        </pc:spChg>
        <pc:spChg chg="mod">
          <ac:chgData name="Dahl Winters" userId="b0a482be-fbda-43b2-aa9b-47a6e13fe272" providerId="ADAL" clId="{6428ABCB-DF82-DF45-BF94-155A031669B8}" dt="2021-04-09T20:00:15.845" v="3523" actId="20577"/>
          <ac:spMkLst>
            <pc:docMk/>
            <pc:sldMk cId="2253733373" sldId="272"/>
            <ac:spMk id="3" creationId="{0494BE3B-0CC6-43D7-B49C-8154C688744A}"/>
          </ac:spMkLst>
        </pc:spChg>
        <pc:spChg chg="add mod">
          <ac:chgData name="Dahl Winters" userId="b0a482be-fbda-43b2-aa9b-47a6e13fe272" providerId="ADAL" clId="{6428ABCB-DF82-DF45-BF94-155A031669B8}" dt="2021-04-09T19:47:00.041" v="3344" actId="2085"/>
          <ac:spMkLst>
            <pc:docMk/>
            <pc:sldMk cId="2253733373" sldId="272"/>
            <ac:spMk id="4" creationId="{94C4DAE0-A72A-EC45-AC60-9766F93136F7}"/>
          </ac:spMkLst>
        </pc:spChg>
      </pc:sldChg>
      <pc:sldChg chg="addSp delSp modSp mod modAnim">
        <pc:chgData name="Dahl Winters" userId="b0a482be-fbda-43b2-aa9b-47a6e13fe272" providerId="ADAL" clId="{6428ABCB-DF82-DF45-BF94-155A031669B8}" dt="2021-04-09T19:51:30.223" v="3395" actId="207"/>
        <pc:sldMkLst>
          <pc:docMk/>
          <pc:sldMk cId="3999156694" sldId="273"/>
        </pc:sldMkLst>
        <pc:spChg chg="mod">
          <ac:chgData name="Dahl Winters" userId="b0a482be-fbda-43b2-aa9b-47a6e13fe272" providerId="ADAL" clId="{6428ABCB-DF82-DF45-BF94-155A031669B8}" dt="2021-04-09T19:51:12.848" v="3393" actId="207"/>
          <ac:spMkLst>
            <pc:docMk/>
            <pc:sldMk cId="3999156694" sldId="273"/>
            <ac:spMk id="2" creationId="{3584940E-2AE1-4F36-9E72-90749574BA64}"/>
          </ac:spMkLst>
        </pc:spChg>
        <pc:spChg chg="mod">
          <ac:chgData name="Dahl Winters" userId="b0a482be-fbda-43b2-aa9b-47a6e13fe272" providerId="ADAL" clId="{6428ABCB-DF82-DF45-BF94-155A031669B8}" dt="2021-04-09T19:51:30.223" v="3395" actId="207"/>
          <ac:spMkLst>
            <pc:docMk/>
            <pc:sldMk cId="3999156694" sldId="273"/>
            <ac:spMk id="3" creationId="{0494BE3B-0CC6-43D7-B49C-8154C688744A}"/>
          </ac:spMkLst>
        </pc:spChg>
        <pc:picChg chg="add mod">
          <ac:chgData name="Dahl Winters" userId="b0a482be-fbda-43b2-aa9b-47a6e13fe272" providerId="ADAL" clId="{6428ABCB-DF82-DF45-BF94-155A031669B8}" dt="2021-04-09T19:29:51.058" v="3094" actId="14100"/>
          <ac:picMkLst>
            <pc:docMk/>
            <pc:sldMk cId="3999156694" sldId="273"/>
            <ac:picMk id="9" creationId="{0AB87A2D-36DF-BE49-A01A-DBAE3D524CD4}"/>
          </ac:picMkLst>
        </pc:picChg>
        <pc:picChg chg="del">
          <ac:chgData name="Dahl Winters" userId="b0a482be-fbda-43b2-aa9b-47a6e13fe272" providerId="ADAL" clId="{6428ABCB-DF82-DF45-BF94-155A031669B8}" dt="2021-04-09T19:29:32.654" v="3090" actId="478"/>
          <ac:picMkLst>
            <pc:docMk/>
            <pc:sldMk cId="3999156694" sldId="273"/>
            <ac:picMk id="44" creationId="{CBDB7E38-15BA-4F9D-9F0A-065395277A4B}"/>
          </ac:picMkLst>
        </pc:picChg>
        <pc:picChg chg="add del">
          <ac:chgData name="Dahl Winters" userId="b0a482be-fbda-43b2-aa9b-47a6e13fe272" providerId="ADAL" clId="{6428ABCB-DF82-DF45-BF94-155A031669B8}" dt="2021-04-09T17:16:51.189" v="765"/>
          <ac:picMkLst>
            <pc:docMk/>
            <pc:sldMk cId="3999156694" sldId="273"/>
            <ac:picMk id="3074" creationId="{01FD3940-8928-D641-B97C-C362C526DD85}"/>
          </ac:picMkLst>
        </pc:picChg>
      </pc:sldChg>
      <pc:sldChg chg="addSp delSp modSp mod ord modAnim setClrOvrMap">
        <pc:chgData name="Dahl Winters" userId="b0a482be-fbda-43b2-aa9b-47a6e13fe272" providerId="ADAL" clId="{6428ABCB-DF82-DF45-BF94-155A031669B8}" dt="2021-04-09T19:23:51.822" v="2953" actId="14100"/>
        <pc:sldMkLst>
          <pc:docMk/>
          <pc:sldMk cId="44898023" sldId="274"/>
        </pc:sldMkLst>
        <pc:spChg chg="mod">
          <ac:chgData name="Dahl Winters" userId="b0a482be-fbda-43b2-aa9b-47a6e13fe272" providerId="ADAL" clId="{6428ABCB-DF82-DF45-BF94-155A031669B8}" dt="2021-04-09T19:23:44.769" v="2951" actId="14100"/>
          <ac:spMkLst>
            <pc:docMk/>
            <pc:sldMk cId="44898023" sldId="274"/>
            <ac:spMk id="2" creationId="{3584940E-2AE1-4F36-9E72-90749574BA64}"/>
          </ac:spMkLst>
        </pc:spChg>
        <pc:spChg chg="mod">
          <ac:chgData name="Dahl Winters" userId="b0a482be-fbda-43b2-aa9b-47a6e13fe272" providerId="ADAL" clId="{6428ABCB-DF82-DF45-BF94-155A031669B8}" dt="2021-04-09T19:23:51.822" v="2953" actId="14100"/>
          <ac:spMkLst>
            <pc:docMk/>
            <pc:sldMk cId="44898023" sldId="274"/>
            <ac:spMk id="3" creationId="{0494BE3B-0CC6-43D7-B49C-8154C688744A}"/>
          </ac:spMkLst>
        </pc:spChg>
        <pc:spChg chg="add mod">
          <ac:chgData name="Dahl Winters" userId="b0a482be-fbda-43b2-aa9b-47a6e13fe272" providerId="ADAL" clId="{6428ABCB-DF82-DF45-BF94-155A031669B8}" dt="2021-04-09T18:04:33.268" v="2275" actId="207"/>
          <ac:spMkLst>
            <pc:docMk/>
            <pc:sldMk cId="44898023" sldId="274"/>
            <ac:spMk id="5" creationId="{A3E7E0FF-C4CE-E646-8BE4-E7B0EFE961BE}"/>
          </ac:spMkLst>
        </pc:spChg>
        <pc:spChg chg="add del">
          <ac:chgData name="Dahl Winters" userId="b0a482be-fbda-43b2-aa9b-47a6e13fe272" providerId="ADAL" clId="{6428ABCB-DF82-DF45-BF94-155A031669B8}" dt="2021-04-09T17:29:25.111" v="877" actId="26606"/>
          <ac:spMkLst>
            <pc:docMk/>
            <pc:sldMk cId="44898023" sldId="274"/>
            <ac:spMk id="74" creationId="{A52FF1B8-145F-47AA-9F6F-7DA3201AA6CB}"/>
          </ac:spMkLst>
        </pc:spChg>
        <pc:spChg chg="add del">
          <ac:chgData name="Dahl Winters" userId="b0a482be-fbda-43b2-aa9b-47a6e13fe272" providerId="ADAL" clId="{6428ABCB-DF82-DF45-BF94-155A031669B8}" dt="2021-04-09T17:29:25.111" v="877" actId="26606"/>
          <ac:spMkLst>
            <pc:docMk/>
            <pc:sldMk cId="44898023" sldId="274"/>
            <ac:spMk id="76" creationId="{6DFE8A8C-8C1F-40A1-8A45-9D05B0DD8EF8}"/>
          </ac:spMkLst>
        </pc:spChg>
        <pc:spChg chg="add del">
          <ac:chgData name="Dahl Winters" userId="b0a482be-fbda-43b2-aa9b-47a6e13fe272" providerId="ADAL" clId="{6428ABCB-DF82-DF45-BF94-155A031669B8}" dt="2021-04-09T17:29:25.111" v="877" actId="26606"/>
          <ac:spMkLst>
            <pc:docMk/>
            <pc:sldMk cId="44898023" sldId="274"/>
            <ac:spMk id="78" creationId="{EE1EF8C3-8F8A-447D-A5FF-C12426825418}"/>
          </ac:spMkLst>
        </pc:spChg>
        <pc:spChg chg="add del">
          <ac:chgData name="Dahl Winters" userId="b0a482be-fbda-43b2-aa9b-47a6e13fe272" providerId="ADAL" clId="{6428ABCB-DF82-DF45-BF94-155A031669B8}" dt="2021-04-09T17:29:25.111" v="877" actId="26606"/>
          <ac:spMkLst>
            <pc:docMk/>
            <pc:sldMk cId="44898023" sldId="274"/>
            <ac:spMk id="80" creationId="{1B511BAF-6DC3-420A-8603-96945C66ADB3}"/>
          </ac:spMkLst>
        </pc:spChg>
        <pc:spChg chg="add del">
          <ac:chgData name="Dahl Winters" userId="b0a482be-fbda-43b2-aa9b-47a6e13fe272" providerId="ADAL" clId="{6428ABCB-DF82-DF45-BF94-155A031669B8}" dt="2021-04-09T17:29:25.111" v="877" actId="26606"/>
          <ac:spMkLst>
            <pc:docMk/>
            <pc:sldMk cId="44898023" sldId="274"/>
            <ac:spMk id="82" creationId="{6C60306D-4E52-44F2-9372-D634B17B8A97}"/>
          </ac:spMkLst>
        </pc:spChg>
        <pc:spChg chg="add del">
          <ac:chgData name="Dahl Winters" userId="b0a482be-fbda-43b2-aa9b-47a6e13fe272" providerId="ADAL" clId="{6428ABCB-DF82-DF45-BF94-155A031669B8}" dt="2021-04-09T17:30:01.974" v="907" actId="26606"/>
          <ac:spMkLst>
            <pc:docMk/>
            <pc:sldMk cId="44898023" sldId="274"/>
            <ac:spMk id="84" creationId="{C1FA8F66-3B85-411D-A2A6-A50DF3026D9A}"/>
          </ac:spMkLst>
        </pc:spChg>
        <pc:spChg chg="add del">
          <ac:chgData name="Dahl Winters" userId="b0a482be-fbda-43b2-aa9b-47a6e13fe272" providerId="ADAL" clId="{6428ABCB-DF82-DF45-BF94-155A031669B8}" dt="2021-04-09T17:30:01.974" v="907" actId="26606"/>
          <ac:spMkLst>
            <pc:docMk/>
            <pc:sldMk cId="44898023" sldId="274"/>
            <ac:spMk id="85" creationId="{D695E25C-06E7-4082-BE92-B571B616BC5A}"/>
          </ac:spMkLst>
        </pc:spChg>
        <pc:spChg chg="add del">
          <ac:chgData name="Dahl Winters" userId="b0a482be-fbda-43b2-aa9b-47a6e13fe272" providerId="ADAL" clId="{6428ABCB-DF82-DF45-BF94-155A031669B8}" dt="2021-04-09T17:30:01.974" v="907" actId="26606"/>
          <ac:spMkLst>
            <pc:docMk/>
            <pc:sldMk cId="44898023" sldId="274"/>
            <ac:spMk id="86" creationId="{E64BD7DF-F4BB-427F-B4F6-6DC83A59AA0F}"/>
          </ac:spMkLst>
        </pc:spChg>
        <pc:spChg chg="add del">
          <ac:chgData name="Dahl Winters" userId="b0a482be-fbda-43b2-aa9b-47a6e13fe272" providerId="ADAL" clId="{6428ABCB-DF82-DF45-BF94-155A031669B8}" dt="2021-04-09T17:28:54.690" v="876" actId="26606"/>
          <ac:spMkLst>
            <pc:docMk/>
            <pc:sldMk cId="44898023" sldId="274"/>
            <ac:spMk id="87" creationId="{E08D4B6A-8113-4DFB-B82E-B60CAC8E0A50}"/>
          </ac:spMkLst>
        </pc:spChg>
        <pc:spChg chg="add">
          <ac:chgData name="Dahl Winters" userId="b0a482be-fbda-43b2-aa9b-47a6e13fe272" providerId="ADAL" clId="{6428ABCB-DF82-DF45-BF94-155A031669B8}" dt="2021-04-09T17:30:01.974" v="907" actId="26606"/>
          <ac:spMkLst>
            <pc:docMk/>
            <pc:sldMk cId="44898023" sldId="274"/>
            <ac:spMk id="88" creationId="{6B695AA2-4B70-477F-AF90-536B720A1343}"/>
          </ac:spMkLst>
        </pc:spChg>
        <pc:spChg chg="add del">
          <ac:chgData name="Dahl Winters" userId="b0a482be-fbda-43b2-aa9b-47a6e13fe272" providerId="ADAL" clId="{6428ABCB-DF82-DF45-BF94-155A031669B8}" dt="2021-04-09T17:28:54.690" v="876" actId="26606"/>
          <ac:spMkLst>
            <pc:docMk/>
            <pc:sldMk cId="44898023" sldId="274"/>
            <ac:spMk id="89" creationId="{9822E561-F97C-4CBB-A9A6-A6BF6317BC84}"/>
          </ac:spMkLst>
        </pc:spChg>
        <pc:spChg chg="add del">
          <ac:chgData name="Dahl Winters" userId="b0a482be-fbda-43b2-aa9b-47a6e13fe272" providerId="ADAL" clId="{6428ABCB-DF82-DF45-BF94-155A031669B8}" dt="2021-04-09T17:28:54.690" v="876" actId="26606"/>
          <ac:spMkLst>
            <pc:docMk/>
            <pc:sldMk cId="44898023" sldId="274"/>
            <ac:spMk id="91" creationId="{B01B0E58-A5C8-4CDA-A2E0-35DF94E59857}"/>
          </ac:spMkLst>
        </pc:spChg>
        <pc:spChg chg="add">
          <ac:chgData name="Dahl Winters" userId="b0a482be-fbda-43b2-aa9b-47a6e13fe272" providerId="ADAL" clId="{6428ABCB-DF82-DF45-BF94-155A031669B8}" dt="2021-04-09T17:30:01.974" v="907" actId="26606"/>
          <ac:spMkLst>
            <pc:docMk/>
            <pc:sldMk cId="44898023" sldId="274"/>
            <ac:spMk id="93" creationId="{E2EDC3F9-BBE3-45A8-BBC7-E154E21D9C9F}"/>
          </ac:spMkLst>
        </pc:spChg>
        <pc:spChg chg="del">
          <ac:chgData name="Dahl Winters" userId="b0a482be-fbda-43b2-aa9b-47a6e13fe272" providerId="ADAL" clId="{6428ABCB-DF82-DF45-BF94-155A031669B8}" dt="2021-04-09T17:26:41.064" v="863" actId="26606"/>
          <ac:spMkLst>
            <pc:docMk/>
            <pc:sldMk cId="44898023" sldId="274"/>
            <ac:spMk id="128" creationId="{007891EC-4501-44ED-A8C8-B11B6DB767AB}"/>
          </ac:spMkLst>
        </pc:spChg>
        <pc:picChg chg="add mod ord">
          <ac:chgData name="Dahl Winters" userId="b0a482be-fbda-43b2-aa9b-47a6e13fe272" providerId="ADAL" clId="{6428ABCB-DF82-DF45-BF94-155A031669B8}" dt="2021-04-09T17:30:01.974" v="907" actId="26606"/>
          <ac:picMkLst>
            <pc:docMk/>
            <pc:sldMk cId="44898023" sldId="274"/>
            <ac:picMk id="4" creationId="{46E5D212-9572-6F42-96A4-D6A654BEBAF2}"/>
          </ac:picMkLst>
        </pc:picChg>
        <pc:picChg chg="add del">
          <ac:chgData name="Dahl Winters" userId="b0a482be-fbda-43b2-aa9b-47a6e13fe272" providerId="ADAL" clId="{6428ABCB-DF82-DF45-BF94-155A031669B8}" dt="2021-04-09T17:28:29.938" v="870" actId="478"/>
          <ac:picMkLst>
            <pc:docMk/>
            <pc:sldMk cId="44898023" sldId="274"/>
            <ac:picMk id="71" creationId="{A7936937-D19A-4462-B5CB-868E59EE0AA9}"/>
          </ac:picMkLst>
        </pc:picChg>
        <pc:picChg chg="del">
          <ac:chgData name="Dahl Winters" userId="b0a482be-fbda-43b2-aa9b-47a6e13fe272" providerId="ADAL" clId="{6428ABCB-DF82-DF45-BF94-155A031669B8}" dt="2021-04-09T17:26:20.798" v="862" actId="478"/>
          <ac:picMkLst>
            <pc:docMk/>
            <pc:sldMk cId="44898023" sldId="274"/>
            <ac:picMk id="126" creationId="{20A91D19-E7F0-41C8-92D8-4AAD4274E05B}"/>
          </ac:picMkLst>
        </pc:picChg>
        <pc:cxnChg chg="del">
          <ac:chgData name="Dahl Winters" userId="b0a482be-fbda-43b2-aa9b-47a6e13fe272" providerId="ADAL" clId="{6428ABCB-DF82-DF45-BF94-155A031669B8}" dt="2021-04-09T17:26:41.064" v="863" actId="26606"/>
          <ac:cxnSpMkLst>
            <pc:docMk/>
            <pc:sldMk cId="44898023" sldId="274"/>
            <ac:cxnSpMk id="131" creationId="{34E5597F-CE67-4085-9548-E6A8036DA3BB}"/>
          </ac:cxnSpMkLst>
        </pc:cxnChg>
      </pc:sldChg>
      <pc:sldChg chg="addSp delSp modSp add mod setBg delAnim modAnim setClrOvrMap delDesignElem">
        <pc:chgData name="Dahl Winters" userId="b0a482be-fbda-43b2-aa9b-47a6e13fe272" providerId="ADAL" clId="{6428ABCB-DF82-DF45-BF94-155A031669B8}" dt="2021-04-09T20:01:12.893" v="3525" actId="207"/>
        <pc:sldMkLst>
          <pc:docMk/>
          <pc:sldMk cId="3020336535" sldId="275"/>
        </pc:sldMkLst>
        <pc:spChg chg="mod">
          <ac:chgData name="Dahl Winters" userId="b0a482be-fbda-43b2-aa9b-47a6e13fe272" providerId="ADAL" clId="{6428ABCB-DF82-DF45-BF94-155A031669B8}" dt="2021-04-09T19:49:13.778" v="3391" actId="1036"/>
          <ac:spMkLst>
            <pc:docMk/>
            <pc:sldMk cId="3020336535" sldId="275"/>
            <ac:spMk id="2" creationId="{3584940E-2AE1-4F36-9E72-90749574BA64}"/>
          </ac:spMkLst>
        </pc:spChg>
        <pc:spChg chg="del mod">
          <ac:chgData name="Dahl Winters" userId="b0a482be-fbda-43b2-aa9b-47a6e13fe272" providerId="ADAL" clId="{6428ABCB-DF82-DF45-BF94-155A031669B8}" dt="2021-04-09T16:30:12.049" v="287" actId="478"/>
          <ac:spMkLst>
            <pc:docMk/>
            <pc:sldMk cId="3020336535" sldId="275"/>
            <ac:spMk id="3" creationId="{0494BE3B-0CC6-43D7-B49C-8154C688744A}"/>
          </ac:spMkLst>
        </pc:spChg>
        <pc:spChg chg="add del mod">
          <ac:chgData name="Dahl Winters" userId="b0a482be-fbda-43b2-aa9b-47a6e13fe272" providerId="ADAL" clId="{6428ABCB-DF82-DF45-BF94-155A031669B8}" dt="2021-04-09T16:30:18.757" v="289" actId="478"/>
          <ac:spMkLst>
            <pc:docMk/>
            <pc:sldMk cId="3020336535" sldId="275"/>
            <ac:spMk id="5" creationId="{E47818F9-ADE6-3647-B381-E40C870B9E1A}"/>
          </ac:spMkLst>
        </pc:spChg>
        <pc:spChg chg="add mod">
          <ac:chgData name="Dahl Winters" userId="b0a482be-fbda-43b2-aa9b-47a6e13fe272" providerId="ADAL" clId="{6428ABCB-DF82-DF45-BF94-155A031669B8}" dt="2021-04-09T19:56:20.055" v="3435" actId="20577"/>
          <ac:spMkLst>
            <pc:docMk/>
            <pc:sldMk cId="3020336535" sldId="275"/>
            <ac:spMk id="6" creationId="{803405F5-46B6-7D4F-AB7A-833D6883EC16}"/>
          </ac:spMkLst>
        </pc:spChg>
        <pc:spChg chg="add mod">
          <ac:chgData name="Dahl Winters" userId="b0a482be-fbda-43b2-aa9b-47a6e13fe272" providerId="ADAL" clId="{6428ABCB-DF82-DF45-BF94-155A031669B8}" dt="2021-04-09T16:59:00.103" v="674" actId="2085"/>
          <ac:spMkLst>
            <pc:docMk/>
            <pc:sldMk cId="3020336535" sldId="275"/>
            <ac:spMk id="8" creationId="{F9F0477D-E1EF-8742-BE8C-22876508B69D}"/>
          </ac:spMkLst>
        </pc:spChg>
        <pc:spChg chg="add del mod">
          <ac:chgData name="Dahl Winters" userId="b0a482be-fbda-43b2-aa9b-47a6e13fe272" providerId="ADAL" clId="{6428ABCB-DF82-DF45-BF94-155A031669B8}" dt="2021-04-09T17:07:45.754" v="718"/>
          <ac:spMkLst>
            <pc:docMk/>
            <pc:sldMk cId="3020336535" sldId="275"/>
            <ac:spMk id="9" creationId="{41A25EAD-3590-9F4B-A896-AC7ECAB7D09E}"/>
          </ac:spMkLst>
        </pc:spChg>
        <pc:spChg chg="add del">
          <ac:chgData name="Dahl Winters" userId="b0a482be-fbda-43b2-aa9b-47a6e13fe272" providerId="ADAL" clId="{6428ABCB-DF82-DF45-BF94-155A031669B8}" dt="2021-04-09T16:50:01.844" v="360" actId="26606"/>
          <ac:spMkLst>
            <pc:docMk/>
            <pc:sldMk cId="3020336535" sldId="275"/>
            <ac:spMk id="12" creationId="{875485B9-8EE1-447A-9C08-F7D6B532A8CF}"/>
          </ac:spMkLst>
        </pc:spChg>
        <pc:spChg chg="add mod">
          <ac:chgData name="Dahl Winters" userId="b0a482be-fbda-43b2-aa9b-47a6e13fe272" providerId="ADAL" clId="{6428ABCB-DF82-DF45-BF94-155A031669B8}" dt="2021-04-09T20:01:12.893" v="3525" actId="207"/>
          <ac:spMkLst>
            <pc:docMk/>
            <pc:sldMk cId="3020336535" sldId="275"/>
            <ac:spMk id="13" creationId="{80C5A226-09EF-9347-B628-93044B16C603}"/>
          </ac:spMkLst>
        </pc:spChg>
        <pc:spChg chg="add del">
          <ac:chgData name="Dahl Winters" userId="b0a482be-fbda-43b2-aa9b-47a6e13fe272" providerId="ADAL" clId="{6428ABCB-DF82-DF45-BF94-155A031669B8}" dt="2021-04-09T16:50:01.844" v="360" actId="26606"/>
          <ac:spMkLst>
            <pc:docMk/>
            <pc:sldMk cId="3020336535" sldId="275"/>
            <ac:spMk id="14" creationId="{B963707F-B98C-4143-AFCF-D6B56C975C5A}"/>
          </ac:spMkLst>
        </pc:spChg>
        <pc:spChg chg="add del">
          <ac:chgData name="Dahl Winters" userId="b0a482be-fbda-43b2-aa9b-47a6e13fe272" providerId="ADAL" clId="{6428ABCB-DF82-DF45-BF94-155A031669B8}" dt="2021-04-09T16:50:01.844" v="360" actId="26606"/>
          <ac:spMkLst>
            <pc:docMk/>
            <pc:sldMk cId="3020336535" sldId="275"/>
            <ac:spMk id="16" creationId="{88D2DFBB-460D-4ECB-BD76-509C99DAD65A}"/>
          </ac:spMkLst>
        </pc:spChg>
        <pc:spChg chg="add del">
          <ac:chgData name="Dahl Winters" userId="b0a482be-fbda-43b2-aa9b-47a6e13fe272" providerId="ADAL" clId="{6428ABCB-DF82-DF45-BF94-155A031669B8}" dt="2021-04-09T16:50:01.844" v="360" actId="26606"/>
          <ac:spMkLst>
            <pc:docMk/>
            <pc:sldMk cId="3020336535" sldId="275"/>
            <ac:spMk id="73" creationId="{77F2BB43-1E8B-40A7-9733-9AEE76BFE22A}"/>
          </ac:spMkLst>
        </pc:spChg>
        <pc:spChg chg="add del">
          <ac:chgData name="Dahl Winters" userId="b0a482be-fbda-43b2-aa9b-47a6e13fe272" providerId="ADAL" clId="{6428ABCB-DF82-DF45-BF94-155A031669B8}" dt="2021-04-09T16:50:01.844" v="360" actId="26606"/>
          <ac:spMkLst>
            <pc:docMk/>
            <pc:sldMk cId="3020336535" sldId="275"/>
            <ac:spMk id="75" creationId="{2F2499BD-C67D-4CD4-9747-4DCC7EF1FC2F}"/>
          </ac:spMkLst>
        </pc:spChg>
        <pc:spChg chg="add del">
          <ac:chgData name="Dahl Winters" userId="b0a482be-fbda-43b2-aa9b-47a6e13fe272" providerId="ADAL" clId="{6428ABCB-DF82-DF45-BF94-155A031669B8}" dt="2021-04-09T16:50:01.844" v="360" actId="26606"/>
          <ac:spMkLst>
            <pc:docMk/>
            <pc:sldMk cId="3020336535" sldId="275"/>
            <ac:spMk id="77" creationId="{80D02CAC-A533-4E24-84A6-B3171E16A274}"/>
          </ac:spMkLst>
        </pc:spChg>
        <pc:spChg chg="add del">
          <ac:chgData name="Dahl Winters" userId="b0a482be-fbda-43b2-aa9b-47a6e13fe272" providerId="ADAL" clId="{6428ABCB-DF82-DF45-BF94-155A031669B8}" dt="2021-04-09T16:50:01.844" v="360" actId="26606"/>
          <ac:spMkLst>
            <pc:docMk/>
            <pc:sldMk cId="3020336535" sldId="275"/>
            <ac:spMk id="79" creationId="{9831CBB7-4817-4B54-A7F9-0AE2D0C47870}"/>
          </ac:spMkLst>
        </pc:spChg>
        <pc:spChg chg="add del">
          <ac:chgData name="Dahl Winters" userId="b0a482be-fbda-43b2-aa9b-47a6e13fe272" providerId="ADAL" clId="{6428ABCB-DF82-DF45-BF94-155A031669B8}" dt="2021-04-09T16:50:01.844" v="360" actId="26606"/>
          <ac:spMkLst>
            <pc:docMk/>
            <pc:sldMk cId="3020336535" sldId="275"/>
            <ac:spMk id="81" creationId="{96BC321D-B05F-4857-8880-97F61B9B7858}"/>
          </ac:spMkLst>
        </pc:spChg>
        <pc:spChg chg="add del">
          <ac:chgData name="Dahl Winters" userId="b0a482be-fbda-43b2-aa9b-47a6e13fe272" providerId="ADAL" clId="{6428ABCB-DF82-DF45-BF94-155A031669B8}" dt="2021-04-09T16:50:01.844" v="360" actId="26606"/>
          <ac:spMkLst>
            <pc:docMk/>
            <pc:sldMk cId="3020336535" sldId="275"/>
            <ac:spMk id="83" creationId="{D79D9821-2D78-4BB4-A747-887AB92EBC48}"/>
          </ac:spMkLst>
        </pc:spChg>
        <pc:spChg chg="del">
          <ac:chgData name="Dahl Winters" userId="b0a482be-fbda-43b2-aa9b-47a6e13fe272" providerId="ADAL" clId="{6428ABCB-DF82-DF45-BF94-155A031669B8}" dt="2021-04-09T16:28:39.630" v="284"/>
          <ac:spMkLst>
            <pc:docMk/>
            <pc:sldMk cId="3020336535" sldId="275"/>
            <ac:spMk id="100" creationId="{875485B9-8EE1-447A-9C08-F7D6B532A8CF}"/>
          </ac:spMkLst>
        </pc:spChg>
        <pc:spChg chg="del">
          <ac:chgData name="Dahl Winters" userId="b0a482be-fbda-43b2-aa9b-47a6e13fe272" providerId="ADAL" clId="{6428ABCB-DF82-DF45-BF94-155A031669B8}" dt="2021-04-09T16:28:39.630" v="284"/>
          <ac:spMkLst>
            <pc:docMk/>
            <pc:sldMk cId="3020336535" sldId="275"/>
            <ac:spMk id="101" creationId="{B963707F-B98C-4143-AFCF-D6B56C975C5A}"/>
          </ac:spMkLst>
        </pc:spChg>
        <pc:spChg chg="del">
          <ac:chgData name="Dahl Winters" userId="b0a482be-fbda-43b2-aa9b-47a6e13fe272" providerId="ADAL" clId="{6428ABCB-DF82-DF45-BF94-155A031669B8}" dt="2021-04-09T16:28:39.630" v="284"/>
          <ac:spMkLst>
            <pc:docMk/>
            <pc:sldMk cId="3020336535" sldId="275"/>
            <ac:spMk id="102" creationId="{88D2DFBB-460D-4ECB-BD76-509C99DAD65A}"/>
          </ac:spMkLst>
        </pc:spChg>
        <pc:picChg chg="mod">
          <ac:chgData name="Dahl Winters" userId="b0a482be-fbda-43b2-aa9b-47a6e13fe272" providerId="ADAL" clId="{6428ABCB-DF82-DF45-BF94-155A031669B8}" dt="2021-04-09T16:50:01.844" v="360" actId="26606"/>
          <ac:picMkLst>
            <pc:docMk/>
            <pc:sldMk cId="3020336535" sldId="275"/>
            <ac:picMk id="7" creationId="{AF242DC7-D6A7-BE4B-9041-A27BFCBADE0C}"/>
          </ac:picMkLst>
        </pc:picChg>
        <pc:picChg chg="add mod">
          <ac:chgData name="Dahl Winters" userId="b0a482be-fbda-43b2-aa9b-47a6e13fe272" providerId="ADAL" clId="{6428ABCB-DF82-DF45-BF94-155A031669B8}" dt="2021-04-09T16:57:22.793" v="662" actId="1076"/>
          <ac:picMkLst>
            <pc:docMk/>
            <pc:sldMk cId="3020336535" sldId="275"/>
            <ac:picMk id="23" creationId="{96B1F3E6-50C1-2A44-8A70-B0E97FE74DD6}"/>
          </ac:picMkLst>
        </pc:picChg>
        <pc:picChg chg="add del mod">
          <ac:chgData name="Dahl Winters" userId="b0a482be-fbda-43b2-aa9b-47a6e13fe272" providerId="ADAL" clId="{6428ABCB-DF82-DF45-BF94-155A031669B8}" dt="2021-04-09T16:57:49.782" v="663" actId="478"/>
          <ac:picMkLst>
            <pc:docMk/>
            <pc:sldMk cId="3020336535" sldId="275"/>
            <ac:picMk id="24" creationId="{3EB1A9B4-1D5F-364F-AC1D-AA7BC74A4909}"/>
          </ac:picMkLst>
        </pc:picChg>
        <pc:picChg chg="add del mod">
          <ac:chgData name="Dahl Winters" userId="b0a482be-fbda-43b2-aa9b-47a6e13fe272" providerId="ADAL" clId="{6428ABCB-DF82-DF45-BF94-155A031669B8}" dt="2021-04-09T17:07:53.351" v="720" actId="478"/>
          <ac:picMkLst>
            <pc:docMk/>
            <pc:sldMk cId="3020336535" sldId="275"/>
            <ac:picMk id="25" creationId="{B3FB99C2-FE77-4044-A732-04CF0C4B4EDD}"/>
          </ac:picMkLst>
        </pc:picChg>
        <pc:picChg chg="add del mod">
          <ac:chgData name="Dahl Winters" userId="b0a482be-fbda-43b2-aa9b-47a6e13fe272" providerId="ADAL" clId="{6428ABCB-DF82-DF45-BF94-155A031669B8}" dt="2021-04-09T16:33:38.995" v="318" actId="478"/>
          <ac:picMkLst>
            <pc:docMk/>
            <pc:sldMk cId="3020336535" sldId="275"/>
            <ac:picMk id="1026" creationId="{43778A9D-B91E-3045-BC62-2CB94B9F515F}"/>
          </ac:picMkLst>
        </pc:picChg>
        <pc:picChg chg="add mod">
          <ac:chgData name="Dahl Winters" userId="b0a482be-fbda-43b2-aa9b-47a6e13fe272" providerId="ADAL" clId="{6428ABCB-DF82-DF45-BF94-155A031669B8}" dt="2021-04-09T16:51:59.982" v="445" actId="14100"/>
          <ac:picMkLst>
            <pc:docMk/>
            <pc:sldMk cId="3020336535" sldId="275"/>
            <ac:picMk id="1028" creationId="{2EE830A0-0AA4-3E4B-B632-695F664BAAB5}"/>
          </ac:picMkLst>
        </pc:picChg>
      </pc:sldChg>
      <pc:sldChg chg="addSp delSp modSp add mod setBg modAnim setClrOvrMap">
        <pc:chgData name="Dahl Winters" userId="b0a482be-fbda-43b2-aa9b-47a6e13fe272" providerId="ADAL" clId="{6428ABCB-DF82-DF45-BF94-155A031669B8}" dt="2021-04-09T19:53:22.346" v="3410" actId="20577"/>
        <pc:sldMkLst>
          <pc:docMk/>
          <pc:sldMk cId="45800521" sldId="276"/>
        </pc:sldMkLst>
        <pc:spChg chg="mod">
          <ac:chgData name="Dahl Winters" userId="b0a482be-fbda-43b2-aa9b-47a6e13fe272" providerId="ADAL" clId="{6428ABCB-DF82-DF45-BF94-155A031669B8}" dt="2021-04-09T19:26:32.687" v="3081" actId="1076"/>
          <ac:spMkLst>
            <pc:docMk/>
            <pc:sldMk cId="45800521" sldId="276"/>
            <ac:spMk id="2" creationId="{3584940E-2AE1-4F36-9E72-90749574BA64}"/>
          </ac:spMkLst>
        </pc:spChg>
        <pc:spChg chg="mod">
          <ac:chgData name="Dahl Winters" userId="b0a482be-fbda-43b2-aa9b-47a6e13fe272" providerId="ADAL" clId="{6428ABCB-DF82-DF45-BF94-155A031669B8}" dt="2021-04-09T19:53:22.346" v="3410" actId="20577"/>
          <ac:spMkLst>
            <pc:docMk/>
            <pc:sldMk cId="45800521" sldId="276"/>
            <ac:spMk id="3" creationId="{0494BE3B-0CC6-43D7-B49C-8154C688744A}"/>
          </ac:spMkLst>
        </pc:spChg>
        <pc:spChg chg="add mod">
          <ac:chgData name="Dahl Winters" userId="b0a482be-fbda-43b2-aa9b-47a6e13fe272" providerId="ADAL" clId="{6428ABCB-DF82-DF45-BF94-155A031669B8}" dt="2021-04-09T17:25:40" v="861" actId="207"/>
          <ac:spMkLst>
            <pc:docMk/>
            <pc:sldMk cId="45800521" sldId="276"/>
            <ac:spMk id="4" creationId="{83BFDCA3-C219-824D-991E-5BC3B6B90E19}"/>
          </ac:spMkLst>
        </pc:spChg>
        <pc:spChg chg="add del mod">
          <ac:chgData name="Dahl Winters" userId="b0a482be-fbda-43b2-aa9b-47a6e13fe272" providerId="ADAL" clId="{6428ABCB-DF82-DF45-BF94-155A031669B8}" dt="2021-04-09T17:23:37.432" v="837"/>
          <ac:spMkLst>
            <pc:docMk/>
            <pc:sldMk cId="45800521" sldId="276"/>
            <ac:spMk id="6" creationId="{F091C4B6-4CA7-A247-971E-E33CEA18D868}"/>
          </ac:spMkLst>
        </pc:spChg>
        <pc:spChg chg="add del">
          <ac:chgData name="Dahl Winters" userId="b0a482be-fbda-43b2-aa9b-47a6e13fe272" providerId="ADAL" clId="{6428ABCB-DF82-DF45-BF94-155A031669B8}" dt="2021-04-09T17:21:00.056" v="780" actId="26606"/>
          <ac:spMkLst>
            <pc:docMk/>
            <pc:sldMk cId="45800521" sldId="276"/>
            <ac:spMk id="43" creationId="{007891EC-4501-44ED-A8C8-B11B6DB767AB}"/>
          </ac:spMkLst>
        </pc:spChg>
        <pc:spChg chg="add del">
          <ac:chgData name="Dahl Winters" userId="b0a482be-fbda-43b2-aa9b-47a6e13fe272" providerId="ADAL" clId="{6428ABCB-DF82-DF45-BF94-155A031669B8}" dt="2021-04-09T17:20:13.493" v="769" actId="26606"/>
          <ac:spMkLst>
            <pc:docMk/>
            <pc:sldMk cId="45800521" sldId="276"/>
            <ac:spMk id="71" creationId="{D6D7A0BC-0046-4CAA-8E7F-DCAFE511EA0E}"/>
          </ac:spMkLst>
        </pc:spChg>
        <pc:spChg chg="add del">
          <ac:chgData name="Dahl Winters" userId="b0a482be-fbda-43b2-aa9b-47a6e13fe272" providerId="ADAL" clId="{6428ABCB-DF82-DF45-BF94-155A031669B8}" dt="2021-04-09T17:20:13.493" v="769" actId="26606"/>
          <ac:spMkLst>
            <pc:docMk/>
            <pc:sldMk cId="45800521" sldId="276"/>
            <ac:spMk id="73" creationId="{E7C6334F-6411-41EC-AD7D-179EDD8B58CB}"/>
          </ac:spMkLst>
        </pc:spChg>
        <pc:spChg chg="add del">
          <ac:chgData name="Dahl Winters" userId="b0a482be-fbda-43b2-aa9b-47a6e13fe272" providerId="ADAL" clId="{6428ABCB-DF82-DF45-BF94-155A031669B8}" dt="2021-04-09T17:20:13.493" v="769" actId="26606"/>
          <ac:spMkLst>
            <pc:docMk/>
            <pc:sldMk cId="45800521" sldId="276"/>
            <ac:spMk id="75" creationId="{E6B02CEE-3AF8-4349-9B3E-8970E6DF62B3}"/>
          </ac:spMkLst>
        </pc:spChg>
        <pc:spChg chg="add del">
          <ac:chgData name="Dahl Winters" userId="b0a482be-fbda-43b2-aa9b-47a6e13fe272" providerId="ADAL" clId="{6428ABCB-DF82-DF45-BF94-155A031669B8}" dt="2021-04-09T17:20:13.493" v="769" actId="26606"/>
          <ac:spMkLst>
            <pc:docMk/>
            <pc:sldMk cId="45800521" sldId="276"/>
            <ac:spMk id="77" creationId="{AAA01CF0-3FB5-44EB-B7DE-F2E86374C2FB}"/>
          </ac:spMkLst>
        </pc:spChg>
        <pc:spChg chg="add del">
          <ac:chgData name="Dahl Winters" userId="b0a482be-fbda-43b2-aa9b-47a6e13fe272" providerId="ADAL" clId="{6428ABCB-DF82-DF45-BF94-155A031669B8}" dt="2021-04-09T17:21:00.047" v="779" actId="26606"/>
          <ac:spMkLst>
            <pc:docMk/>
            <pc:sldMk cId="45800521" sldId="276"/>
            <ac:spMk id="79" creationId="{9180D5DB-9658-40A6-A418-7C69982226F4}"/>
          </ac:spMkLst>
        </pc:spChg>
        <pc:spChg chg="add del">
          <ac:chgData name="Dahl Winters" userId="b0a482be-fbda-43b2-aa9b-47a6e13fe272" providerId="ADAL" clId="{6428ABCB-DF82-DF45-BF94-155A031669B8}" dt="2021-04-09T17:21:00.047" v="779" actId="26606"/>
          <ac:spMkLst>
            <pc:docMk/>
            <pc:sldMk cId="45800521" sldId="276"/>
            <ac:spMk id="4103" creationId="{C946306D-5ADD-463A-949A-DEEBA39D70DC}"/>
          </ac:spMkLst>
        </pc:spChg>
        <pc:spChg chg="add del">
          <ac:chgData name="Dahl Winters" userId="b0a482be-fbda-43b2-aa9b-47a6e13fe272" providerId="ADAL" clId="{6428ABCB-DF82-DF45-BF94-155A031669B8}" dt="2021-04-09T17:21:00.047" v="779" actId="26606"/>
          <ac:spMkLst>
            <pc:docMk/>
            <pc:sldMk cId="45800521" sldId="276"/>
            <ac:spMk id="4104" creationId="{A473A035-1F9A-4381-AC96-683CD2DF5DE8}"/>
          </ac:spMkLst>
        </pc:spChg>
        <pc:spChg chg="add del">
          <ac:chgData name="Dahl Winters" userId="b0a482be-fbda-43b2-aa9b-47a6e13fe272" providerId="ADAL" clId="{6428ABCB-DF82-DF45-BF94-155A031669B8}" dt="2021-04-09T17:21:00.047" v="779" actId="26606"/>
          <ac:spMkLst>
            <pc:docMk/>
            <pc:sldMk cId="45800521" sldId="276"/>
            <ac:spMk id="4105" creationId="{CF4ED641-0671-4D88-92E6-026A8C9F1A4E}"/>
          </ac:spMkLst>
        </pc:spChg>
        <pc:spChg chg="add del">
          <ac:chgData name="Dahl Winters" userId="b0a482be-fbda-43b2-aa9b-47a6e13fe272" providerId="ADAL" clId="{6428ABCB-DF82-DF45-BF94-155A031669B8}" dt="2021-04-09T17:21:00.047" v="779" actId="26606"/>
          <ac:spMkLst>
            <pc:docMk/>
            <pc:sldMk cId="45800521" sldId="276"/>
            <ac:spMk id="4106" creationId="{7A02EF2F-E7B1-40FC-885B-C4D89902B6E0}"/>
          </ac:spMkLst>
        </pc:spChg>
        <pc:spChg chg="add">
          <ac:chgData name="Dahl Winters" userId="b0a482be-fbda-43b2-aa9b-47a6e13fe272" providerId="ADAL" clId="{6428ABCB-DF82-DF45-BF94-155A031669B8}" dt="2021-04-09T17:21:00.056" v="780" actId="26606"/>
          <ac:spMkLst>
            <pc:docMk/>
            <pc:sldMk cId="45800521" sldId="276"/>
            <ac:spMk id="4108" creationId="{C1FA8F66-3B85-411D-A2A6-A50DF3026D9A}"/>
          </ac:spMkLst>
        </pc:spChg>
        <pc:spChg chg="add">
          <ac:chgData name="Dahl Winters" userId="b0a482be-fbda-43b2-aa9b-47a6e13fe272" providerId="ADAL" clId="{6428ABCB-DF82-DF45-BF94-155A031669B8}" dt="2021-04-09T17:21:00.056" v="780" actId="26606"/>
          <ac:spMkLst>
            <pc:docMk/>
            <pc:sldMk cId="45800521" sldId="276"/>
            <ac:spMk id="4110" creationId="{4179E790-E691-4202-B7FA-62924FC8D195}"/>
          </ac:spMkLst>
        </pc:spChg>
        <pc:spChg chg="add">
          <ac:chgData name="Dahl Winters" userId="b0a482be-fbda-43b2-aa9b-47a6e13fe272" providerId="ADAL" clId="{6428ABCB-DF82-DF45-BF94-155A031669B8}" dt="2021-04-09T17:21:00.056" v="780" actId="26606"/>
          <ac:spMkLst>
            <pc:docMk/>
            <pc:sldMk cId="45800521" sldId="276"/>
            <ac:spMk id="4111" creationId="{065EE0A0-4DA6-4AA2-A475-14DB03C55AFA}"/>
          </ac:spMkLst>
        </pc:spChg>
        <pc:grpChg chg="add del">
          <ac:chgData name="Dahl Winters" userId="b0a482be-fbda-43b2-aa9b-47a6e13fe272" providerId="ADAL" clId="{6428ABCB-DF82-DF45-BF94-155A031669B8}" dt="2021-04-09T17:20:56.963" v="777" actId="26606"/>
          <ac:grpSpMkLst>
            <pc:docMk/>
            <pc:sldMk cId="45800521" sldId="276"/>
            <ac:grpSpMk id="4100" creationId="{3A852E5D-96B2-47B5-AB0F-426F231FBD41}"/>
          </ac:grpSpMkLst>
        </pc:grpChg>
        <pc:picChg chg="mod ord">
          <ac:chgData name="Dahl Winters" userId="b0a482be-fbda-43b2-aa9b-47a6e13fe272" providerId="ADAL" clId="{6428ABCB-DF82-DF45-BF94-155A031669B8}" dt="2021-04-09T17:21:00.056" v="780" actId="26606"/>
          <ac:picMkLst>
            <pc:docMk/>
            <pc:sldMk cId="45800521" sldId="276"/>
            <ac:picMk id="5" creationId="{31273C22-665C-481F-A6C5-A775F7133899}"/>
          </ac:picMkLst>
        </pc:picChg>
        <pc:picChg chg="add del mod">
          <ac:chgData name="Dahl Winters" userId="b0a482be-fbda-43b2-aa9b-47a6e13fe272" providerId="ADAL" clId="{6428ABCB-DF82-DF45-BF94-155A031669B8}" dt="2021-04-09T17:23:29.226" v="834"/>
          <ac:picMkLst>
            <pc:docMk/>
            <pc:sldMk cId="45800521" sldId="276"/>
            <ac:picMk id="25" creationId="{3E25C1D5-A963-074B-AF4D-383ACE31710D}"/>
          </ac:picMkLst>
        </pc:picChg>
        <pc:picChg chg="add del mod">
          <ac:chgData name="Dahl Winters" userId="b0a482be-fbda-43b2-aa9b-47a6e13fe272" providerId="ADAL" clId="{6428ABCB-DF82-DF45-BF94-155A031669B8}" dt="2021-04-09T17:24:17.876" v="844"/>
          <ac:picMkLst>
            <pc:docMk/>
            <pc:sldMk cId="45800521" sldId="276"/>
            <ac:picMk id="27" creationId="{A811A7C5-CAA0-4E4A-949A-254BADA067A8}"/>
          </ac:picMkLst>
        </pc:picChg>
        <pc:picChg chg="add mod ord">
          <ac:chgData name="Dahl Winters" userId="b0a482be-fbda-43b2-aa9b-47a6e13fe272" providerId="ADAL" clId="{6428ABCB-DF82-DF45-BF94-155A031669B8}" dt="2021-04-09T17:21:00.056" v="780" actId="26606"/>
          <ac:picMkLst>
            <pc:docMk/>
            <pc:sldMk cId="45800521" sldId="276"/>
            <ac:picMk id="4098" creationId="{9915FD06-1C48-DA4B-80A3-097B684D2311}"/>
          </ac:picMkLst>
        </pc:picChg>
        <pc:cxnChg chg="add del">
          <ac:chgData name="Dahl Winters" userId="b0a482be-fbda-43b2-aa9b-47a6e13fe272" providerId="ADAL" clId="{6428ABCB-DF82-DF45-BF94-155A031669B8}" dt="2021-04-09T17:21:00.056" v="780" actId="26606"/>
          <ac:cxnSpMkLst>
            <pc:docMk/>
            <pc:sldMk cId="45800521" sldId="276"/>
            <ac:cxnSpMk id="44" creationId="{34E5597F-CE67-4085-9548-E6A8036DA3BB}"/>
          </ac:cxnSpMkLst>
        </pc:cxnChg>
        <pc:cxnChg chg="add">
          <ac:chgData name="Dahl Winters" userId="b0a482be-fbda-43b2-aa9b-47a6e13fe272" providerId="ADAL" clId="{6428ABCB-DF82-DF45-BF94-155A031669B8}" dt="2021-04-09T17:21:00.056" v="780" actId="26606"/>
          <ac:cxnSpMkLst>
            <pc:docMk/>
            <pc:sldMk cId="45800521" sldId="276"/>
            <ac:cxnSpMk id="4109" creationId="{169958B5-5C27-4A9A-983B-AC6A83EFD542}"/>
          </ac:cxnSpMkLst>
        </pc:cxnChg>
      </pc:sldChg>
      <pc:sldChg chg="addSp delSp modSp add mod modAnim">
        <pc:chgData name="Dahl Winters" userId="b0a482be-fbda-43b2-aa9b-47a6e13fe272" providerId="ADAL" clId="{6428ABCB-DF82-DF45-BF94-155A031669B8}" dt="2021-04-09T20:04:19.219" v="3572" actId="14100"/>
        <pc:sldMkLst>
          <pc:docMk/>
          <pc:sldMk cId="378878909" sldId="277"/>
        </pc:sldMkLst>
        <pc:spChg chg="mod">
          <ac:chgData name="Dahl Winters" userId="b0a482be-fbda-43b2-aa9b-47a6e13fe272" providerId="ADAL" clId="{6428ABCB-DF82-DF45-BF94-155A031669B8}" dt="2021-04-09T20:04:19.219" v="3572" actId="14100"/>
          <ac:spMkLst>
            <pc:docMk/>
            <pc:sldMk cId="378878909" sldId="277"/>
            <ac:spMk id="2" creationId="{3584940E-2AE1-4F36-9E72-90749574BA64}"/>
          </ac:spMkLst>
        </pc:spChg>
        <pc:spChg chg="mod">
          <ac:chgData name="Dahl Winters" userId="b0a482be-fbda-43b2-aa9b-47a6e13fe272" providerId="ADAL" clId="{6428ABCB-DF82-DF45-BF94-155A031669B8}" dt="2021-04-09T20:04:13.031" v="3571" actId="14100"/>
          <ac:spMkLst>
            <pc:docMk/>
            <pc:sldMk cId="378878909" sldId="277"/>
            <ac:spMk id="3" creationId="{0494BE3B-0CC6-43D7-B49C-8154C688744A}"/>
          </ac:spMkLst>
        </pc:spChg>
        <pc:spChg chg="add del">
          <ac:chgData name="Dahl Winters" userId="b0a482be-fbda-43b2-aa9b-47a6e13fe272" providerId="ADAL" clId="{6428ABCB-DF82-DF45-BF94-155A031669B8}" dt="2021-04-09T17:44:26.881" v="1197" actId="478"/>
          <ac:spMkLst>
            <pc:docMk/>
            <pc:sldMk cId="378878909" sldId="277"/>
            <ac:spMk id="5" creationId="{A3E7E0FF-C4CE-E646-8BE4-E7B0EFE961BE}"/>
          </ac:spMkLst>
        </pc:spChg>
        <pc:spChg chg="add del mod">
          <ac:chgData name="Dahl Winters" userId="b0a482be-fbda-43b2-aa9b-47a6e13fe272" providerId="ADAL" clId="{6428ABCB-DF82-DF45-BF94-155A031669B8}" dt="2021-04-09T17:57:10.627" v="1919" actId="26606"/>
          <ac:spMkLst>
            <pc:docMk/>
            <pc:sldMk cId="378878909" sldId="277"/>
            <ac:spMk id="6" creationId="{9EB28ED5-F696-8E40-BB1F-5DCC94EBB437}"/>
          </ac:spMkLst>
        </pc:spChg>
        <pc:spChg chg="add mod">
          <ac:chgData name="Dahl Winters" userId="b0a482be-fbda-43b2-aa9b-47a6e13fe272" providerId="ADAL" clId="{6428ABCB-DF82-DF45-BF94-155A031669B8}" dt="2021-04-09T18:08:49.280" v="2595" actId="1076"/>
          <ac:spMkLst>
            <pc:docMk/>
            <pc:sldMk cId="378878909" sldId="277"/>
            <ac:spMk id="7" creationId="{86283B73-FCE8-9E41-8E84-74B1AA4F33D4}"/>
          </ac:spMkLst>
        </pc:spChg>
        <pc:spChg chg="add mod">
          <ac:chgData name="Dahl Winters" userId="b0a482be-fbda-43b2-aa9b-47a6e13fe272" providerId="ADAL" clId="{6428ABCB-DF82-DF45-BF94-155A031669B8}" dt="2021-04-09T18:08:55.512" v="2601" actId="1036"/>
          <ac:spMkLst>
            <pc:docMk/>
            <pc:sldMk cId="378878909" sldId="277"/>
            <ac:spMk id="14" creationId="{3ECBADF8-DEA5-7F4C-980A-AFFE726AA391}"/>
          </ac:spMkLst>
        </pc:spChg>
        <pc:spChg chg="add mod">
          <ac:chgData name="Dahl Winters" userId="b0a482be-fbda-43b2-aa9b-47a6e13fe272" providerId="ADAL" clId="{6428ABCB-DF82-DF45-BF94-155A031669B8}" dt="2021-04-09T19:46:42.099" v="3342" actId="2085"/>
          <ac:spMkLst>
            <pc:docMk/>
            <pc:sldMk cId="378878909" sldId="277"/>
            <ac:spMk id="16" creationId="{FAF01408-12F3-984F-9D99-9AEB8361A01E}"/>
          </ac:spMkLst>
        </pc:spChg>
        <pc:graphicFrameChg chg="add mod">
          <ac:chgData name="Dahl Winters" userId="b0a482be-fbda-43b2-aa9b-47a6e13fe272" providerId="ADAL" clId="{6428ABCB-DF82-DF45-BF94-155A031669B8}" dt="2021-04-09T19:19:27.717" v="2947"/>
          <ac:graphicFrameMkLst>
            <pc:docMk/>
            <pc:sldMk cId="378878909" sldId="277"/>
            <ac:graphicFrameMk id="13" creationId="{04710E29-11AD-5D48-AB7F-CA8E1EE0A9AF}"/>
          </ac:graphicFrameMkLst>
        </pc:graphicFrameChg>
        <pc:graphicFrameChg chg="add del">
          <ac:chgData name="Dahl Winters" userId="b0a482be-fbda-43b2-aa9b-47a6e13fe272" providerId="ADAL" clId="{6428ABCB-DF82-DF45-BF94-155A031669B8}" dt="2021-04-09T17:56:33.393" v="1915" actId="26606"/>
          <ac:graphicFrameMkLst>
            <pc:docMk/>
            <pc:sldMk cId="378878909" sldId="277"/>
            <ac:graphicFrameMk id="95" creationId="{834765B0-B622-48BF-922A-06541D52BE7C}"/>
          </ac:graphicFrameMkLst>
        </pc:graphicFrameChg>
        <pc:graphicFrameChg chg="add mod">
          <ac:chgData name="Dahl Winters" userId="b0a482be-fbda-43b2-aa9b-47a6e13fe272" providerId="ADAL" clId="{6428ABCB-DF82-DF45-BF94-155A031669B8}" dt="2021-04-09T19:19:17.134" v="2946"/>
          <ac:graphicFrameMkLst>
            <pc:docMk/>
            <pc:sldMk cId="378878909" sldId="277"/>
            <ac:graphicFrameMk id="96" creationId="{91FB0B51-F270-4119-8532-11C86051F671}"/>
          </ac:graphicFrameMkLst>
        </pc:graphicFrameChg>
        <pc:picChg chg="del">
          <ac:chgData name="Dahl Winters" userId="b0a482be-fbda-43b2-aa9b-47a6e13fe272" providerId="ADAL" clId="{6428ABCB-DF82-DF45-BF94-155A031669B8}" dt="2021-04-09T17:43:17.097" v="1172" actId="478"/>
          <ac:picMkLst>
            <pc:docMk/>
            <pc:sldMk cId="378878909" sldId="277"/>
            <ac:picMk id="4" creationId="{46E5D212-9572-6F42-96A4-D6A654BEBAF2}"/>
          </ac:picMkLst>
        </pc:picChg>
        <pc:picChg chg="add del mod">
          <ac:chgData name="Dahl Winters" userId="b0a482be-fbda-43b2-aa9b-47a6e13fe272" providerId="ADAL" clId="{6428ABCB-DF82-DF45-BF94-155A031669B8}" dt="2021-04-09T17:56:13.226" v="1913"/>
          <ac:picMkLst>
            <pc:docMk/>
            <pc:sldMk cId="378878909" sldId="277"/>
            <ac:picMk id="9" creationId="{DD943A9B-8C3F-FE44-9A38-3AB297C19550}"/>
          </ac:picMkLst>
        </pc:picChg>
        <pc:picChg chg="add del mod">
          <ac:chgData name="Dahl Winters" userId="b0a482be-fbda-43b2-aa9b-47a6e13fe272" providerId="ADAL" clId="{6428ABCB-DF82-DF45-BF94-155A031669B8}" dt="2021-04-09T19:28:39.007" v="3087"/>
          <ac:picMkLst>
            <pc:docMk/>
            <pc:sldMk cId="378878909" sldId="277"/>
            <ac:picMk id="15" creationId="{1387526C-0AC1-6845-AB67-F6C66C721158}"/>
          </ac:picMkLst>
        </pc:picChg>
      </pc:sldChg>
      <pc:sldChg chg="addSp delSp add del setBg delDesignElem">
        <pc:chgData name="Dahl Winters" userId="b0a482be-fbda-43b2-aa9b-47a6e13fe272" providerId="ADAL" clId="{6428ABCB-DF82-DF45-BF94-155A031669B8}" dt="2021-04-09T17:42:41.248" v="1168"/>
        <pc:sldMkLst>
          <pc:docMk/>
          <pc:sldMk cId="816454664" sldId="277"/>
        </pc:sldMkLst>
        <pc:spChg chg="add del">
          <ac:chgData name="Dahl Winters" userId="b0a482be-fbda-43b2-aa9b-47a6e13fe272" providerId="ADAL" clId="{6428ABCB-DF82-DF45-BF94-155A031669B8}" dt="2021-04-09T17:42:41.248" v="1168"/>
          <ac:spMkLst>
            <pc:docMk/>
            <pc:sldMk cId="816454664" sldId="277"/>
            <ac:spMk id="44" creationId="{9831CBB7-4817-4B54-A7F9-0AE2D0C47870}"/>
          </ac:spMkLst>
        </pc:spChg>
        <pc:spChg chg="add del">
          <ac:chgData name="Dahl Winters" userId="b0a482be-fbda-43b2-aa9b-47a6e13fe272" providerId="ADAL" clId="{6428ABCB-DF82-DF45-BF94-155A031669B8}" dt="2021-04-09T17:42:41.248" v="1168"/>
          <ac:spMkLst>
            <pc:docMk/>
            <pc:sldMk cId="816454664" sldId="277"/>
            <ac:spMk id="45" creationId="{96BC321D-B05F-4857-8880-97F61B9B7858}"/>
          </ac:spMkLst>
        </pc:spChg>
      </pc:sldChg>
    </pc:docChg>
  </pc:docChgLst>
  <pc:docChgLst>
    <pc:chgData name="Dahl Winters" userId="b0a482be-fbda-43b2-aa9b-47a6e13fe272" providerId="ADAL" clId="{C94AEDE6-9F1F-4900-A788-9846777E805A}"/>
    <pc:docChg chg="undo redo custSel addSld delSld modSld sldOrd">
      <pc:chgData name="Dahl Winters" userId="b0a482be-fbda-43b2-aa9b-47a6e13fe272" providerId="ADAL" clId="{C94AEDE6-9F1F-4900-A788-9846777E805A}" dt="2021-04-05T05:43:01.296" v="4948"/>
      <pc:docMkLst>
        <pc:docMk/>
      </pc:docMkLst>
      <pc:sldChg chg="addSp delSp modSp mod ord">
        <pc:chgData name="Dahl Winters" userId="b0a482be-fbda-43b2-aa9b-47a6e13fe272" providerId="ADAL" clId="{C94AEDE6-9F1F-4900-A788-9846777E805A}" dt="2021-04-05T04:16:21.571" v="3528"/>
        <pc:sldMkLst>
          <pc:docMk/>
          <pc:sldMk cId="1756503516" sldId="256"/>
        </pc:sldMkLst>
        <pc:spChg chg="add del mod">
          <ac:chgData name="Dahl Winters" userId="b0a482be-fbda-43b2-aa9b-47a6e13fe272" providerId="ADAL" clId="{C94AEDE6-9F1F-4900-A788-9846777E805A}" dt="2021-04-05T03:24:21.824" v="1224" actId="21"/>
          <ac:spMkLst>
            <pc:docMk/>
            <pc:sldMk cId="1756503516" sldId="256"/>
            <ac:spMk id="53" creationId="{648A675F-5429-43EF-894B-1608F2B3D5B7}"/>
          </ac:spMkLst>
        </pc:spChg>
        <pc:picChg chg="add del mod">
          <ac:chgData name="Dahl Winters" userId="b0a482be-fbda-43b2-aa9b-47a6e13fe272" providerId="ADAL" clId="{C94AEDE6-9F1F-4900-A788-9846777E805A}" dt="2021-04-05T02:30:26.833" v="155" actId="21"/>
          <ac:picMkLst>
            <pc:docMk/>
            <pc:sldMk cId="1756503516" sldId="256"/>
            <ac:picMk id="8" creationId="{C154E5AD-21E7-4F32-940E-CC38C7F48341}"/>
          </ac:picMkLst>
        </pc:picChg>
        <pc:picChg chg="add del">
          <ac:chgData name="Dahl Winters" userId="b0a482be-fbda-43b2-aa9b-47a6e13fe272" providerId="ADAL" clId="{C94AEDE6-9F1F-4900-A788-9846777E805A}" dt="2021-04-05T04:06:11.212" v="3124" actId="478"/>
          <ac:picMkLst>
            <pc:docMk/>
            <pc:sldMk cId="1756503516" sldId="256"/>
            <ac:picMk id="18" creationId="{7697DEF4-FF20-46C8-ABF1-FB96A9E08D1A}"/>
          </ac:picMkLst>
        </pc:picChg>
        <pc:picChg chg="add del mod">
          <ac:chgData name="Dahl Winters" userId="b0a482be-fbda-43b2-aa9b-47a6e13fe272" providerId="ADAL" clId="{C94AEDE6-9F1F-4900-A788-9846777E805A}" dt="2021-04-05T03:05:06.628" v="473"/>
          <ac:picMkLst>
            <pc:docMk/>
            <pc:sldMk cId="1756503516" sldId="256"/>
            <ac:picMk id="47" creationId="{77EEB8A4-5DFF-4923-9492-128151B1D446}"/>
          </ac:picMkLst>
        </pc:picChg>
        <pc:picChg chg="add del mod ord">
          <ac:chgData name="Dahl Winters" userId="b0a482be-fbda-43b2-aa9b-47a6e13fe272" providerId="ADAL" clId="{C94AEDE6-9F1F-4900-A788-9846777E805A}" dt="2021-04-05T03:05:19.814" v="478"/>
          <ac:picMkLst>
            <pc:docMk/>
            <pc:sldMk cId="1756503516" sldId="256"/>
            <ac:picMk id="52" creationId="{66745E1D-F22E-482D-B7CB-EA1DC5F7EE23}"/>
          </ac:picMkLst>
        </pc:picChg>
      </pc:sldChg>
      <pc:sldChg chg="addSp delSp modSp mod addAnim modAnim setClrOvrMap">
        <pc:chgData name="Dahl Winters" userId="b0a482be-fbda-43b2-aa9b-47a6e13fe272" providerId="ADAL" clId="{C94AEDE6-9F1F-4900-A788-9846777E805A}" dt="2021-04-05T05:00:40.256" v="4261" actId="20577"/>
        <pc:sldMkLst>
          <pc:docMk/>
          <pc:sldMk cId="3921541241" sldId="257"/>
        </pc:sldMkLst>
        <pc:spChg chg="mod">
          <ac:chgData name="Dahl Winters" userId="b0a482be-fbda-43b2-aa9b-47a6e13fe272" providerId="ADAL" clId="{C94AEDE6-9F1F-4900-A788-9846777E805A}" dt="2021-04-05T04:30:44.308" v="3533" actId="26606"/>
          <ac:spMkLst>
            <pc:docMk/>
            <pc:sldMk cId="3921541241" sldId="257"/>
            <ac:spMk id="2" creationId="{3584940E-2AE1-4F36-9E72-90749574BA64}"/>
          </ac:spMkLst>
        </pc:spChg>
        <pc:spChg chg="mod">
          <ac:chgData name="Dahl Winters" userId="b0a482be-fbda-43b2-aa9b-47a6e13fe272" providerId="ADAL" clId="{C94AEDE6-9F1F-4900-A788-9846777E805A}" dt="2021-04-05T05:00:40.256" v="4261" actId="20577"/>
          <ac:spMkLst>
            <pc:docMk/>
            <pc:sldMk cId="3921541241" sldId="257"/>
            <ac:spMk id="3" creationId="{0494BE3B-0CC6-43D7-B49C-8154C688744A}"/>
          </ac:spMkLst>
        </pc:spChg>
        <pc:spChg chg="del">
          <ac:chgData name="Dahl Winters" userId="b0a482be-fbda-43b2-aa9b-47a6e13fe272" providerId="ADAL" clId="{C94AEDE6-9F1F-4900-A788-9846777E805A}" dt="2021-04-05T03:09:52.682" v="606" actId="26606"/>
          <ac:spMkLst>
            <pc:docMk/>
            <pc:sldMk cId="3921541241" sldId="257"/>
            <ac:spMk id="25" creationId="{F3210EB2-7484-41FF-8189-5C048F60C190}"/>
          </ac:spMkLst>
        </pc:spChg>
        <pc:spChg chg="del">
          <ac:chgData name="Dahl Winters" userId="b0a482be-fbda-43b2-aa9b-47a6e13fe272" providerId="ADAL" clId="{C94AEDE6-9F1F-4900-A788-9846777E805A}" dt="2021-04-05T03:09:52.682" v="606" actId="26606"/>
          <ac:spMkLst>
            <pc:docMk/>
            <pc:sldMk cId="3921541241" sldId="257"/>
            <ac:spMk id="27" creationId="{BD9A18B0-0782-44A1-B999-5A0B4F62AB3C}"/>
          </ac:spMkLst>
        </pc:spChg>
        <pc:spChg chg="del">
          <ac:chgData name="Dahl Winters" userId="b0a482be-fbda-43b2-aa9b-47a6e13fe272" providerId="ADAL" clId="{C94AEDE6-9F1F-4900-A788-9846777E805A}" dt="2021-04-05T03:09:52.682" v="606" actId="26606"/>
          <ac:spMkLst>
            <pc:docMk/>
            <pc:sldMk cId="3921541241" sldId="257"/>
            <ac:spMk id="28" creationId="{3FD90186-F30E-41DE-BCC9-06B6C412E44C}"/>
          </ac:spMkLst>
        </pc:spChg>
        <pc:spChg chg="del">
          <ac:chgData name="Dahl Winters" userId="b0a482be-fbda-43b2-aa9b-47a6e13fe272" providerId="ADAL" clId="{C94AEDE6-9F1F-4900-A788-9846777E805A}" dt="2021-04-05T03:09:52.682" v="606" actId="26606"/>
          <ac:spMkLst>
            <pc:docMk/>
            <pc:sldMk cId="3921541241" sldId="257"/>
            <ac:spMk id="29" creationId="{74E468B1-8EA7-411D-B785-E24321C1C4F9}"/>
          </ac:spMkLst>
        </pc:spChg>
        <pc:spChg chg="add del">
          <ac:chgData name="Dahl Winters" userId="b0a482be-fbda-43b2-aa9b-47a6e13fe272" providerId="ADAL" clId="{C94AEDE6-9F1F-4900-A788-9846777E805A}" dt="2021-04-05T03:39:41.639" v="1710" actId="26606"/>
          <ac:spMkLst>
            <pc:docMk/>
            <pc:sldMk cId="3921541241" sldId="257"/>
            <ac:spMk id="36" creationId="{457E30F7-3253-4621-AB18-6A383D3A3870}"/>
          </ac:spMkLst>
        </pc:spChg>
        <pc:spChg chg="add del">
          <ac:chgData name="Dahl Winters" userId="b0a482be-fbda-43b2-aa9b-47a6e13fe272" providerId="ADAL" clId="{C94AEDE6-9F1F-4900-A788-9846777E805A}" dt="2021-04-05T03:39:41.639" v="1710" actId="26606"/>
          <ac:spMkLst>
            <pc:docMk/>
            <pc:sldMk cId="3921541241" sldId="257"/>
            <ac:spMk id="38" creationId="{B305829B-9491-4F93-8853-9BCABA78FDC8}"/>
          </ac:spMkLst>
        </pc:spChg>
        <pc:spChg chg="add del">
          <ac:chgData name="Dahl Winters" userId="b0a482be-fbda-43b2-aa9b-47a6e13fe272" providerId="ADAL" clId="{C94AEDE6-9F1F-4900-A788-9846777E805A}" dt="2021-04-05T03:39:41.639" v="1710" actId="26606"/>
          <ac:spMkLst>
            <pc:docMk/>
            <pc:sldMk cId="3921541241" sldId="257"/>
            <ac:spMk id="40" creationId="{51F966F2-031A-4EA8-B214-62BED34FFEDF}"/>
          </ac:spMkLst>
        </pc:spChg>
        <pc:spChg chg="add del">
          <ac:chgData name="Dahl Winters" userId="b0a482be-fbda-43b2-aa9b-47a6e13fe272" providerId="ADAL" clId="{C94AEDE6-9F1F-4900-A788-9846777E805A}" dt="2021-04-05T03:22:07.541" v="1215" actId="26606"/>
          <ac:spMkLst>
            <pc:docMk/>
            <pc:sldMk cId="3921541241" sldId="257"/>
            <ac:spMk id="42" creationId="{C1FA8F66-3B85-411D-A2A6-A50DF3026D9A}"/>
          </ac:spMkLst>
        </pc:spChg>
        <pc:spChg chg="add del">
          <ac:chgData name="Dahl Winters" userId="b0a482be-fbda-43b2-aa9b-47a6e13fe272" providerId="ADAL" clId="{C94AEDE6-9F1F-4900-A788-9846777E805A}" dt="2021-04-05T03:44:13.157" v="1980" actId="26606"/>
          <ac:spMkLst>
            <pc:docMk/>
            <pc:sldMk cId="3921541241" sldId="257"/>
            <ac:spMk id="43" creationId="{007891EC-4501-44ED-A8C8-B11B6DB767AB}"/>
          </ac:spMkLst>
        </pc:spChg>
        <pc:spChg chg="add del">
          <ac:chgData name="Dahl Winters" userId="b0a482be-fbda-43b2-aa9b-47a6e13fe272" providerId="ADAL" clId="{C94AEDE6-9F1F-4900-A788-9846777E805A}" dt="2021-04-05T04:30:44.308" v="3533" actId="26606"/>
          <ac:spMkLst>
            <pc:docMk/>
            <pc:sldMk cId="3921541241" sldId="257"/>
            <ac:spMk id="46" creationId="{007891EC-4501-44ED-A8C8-B11B6DB767AB}"/>
          </ac:spMkLst>
        </pc:spChg>
        <pc:spChg chg="add del">
          <ac:chgData name="Dahl Winters" userId="b0a482be-fbda-43b2-aa9b-47a6e13fe272" providerId="ADAL" clId="{C94AEDE6-9F1F-4900-A788-9846777E805A}" dt="2021-04-05T03:22:07.541" v="1215" actId="26606"/>
          <ac:spMkLst>
            <pc:docMk/>
            <pc:sldMk cId="3921541241" sldId="257"/>
            <ac:spMk id="47" creationId="{D695E25C-06E7-4082-BE92-B571B616BC5A}"/>
          </ac:spMkLst>
        </pc:spChg>
        <pc:spChg chg="add del">
          <ac:chgData name="Dahl Winters" userId="b0a482be-fbda-43b2-aa9b-47a6e13fe272" providerId="ADAL" clId="{C94AEDE6-9F1F-4900-A788-9846777E805A}" dt="2021-04-05T03:22:07.541" v="1215" actId="26606"/>
          <ac:spMkLst>
            <pc:docMk/>
            <pc:sldMk cId="3921541241" sldId="257"/>
            <ac:spMk id="49" creationId="{E64BD7DF-F4BB-427F-B4F6-6DC83A59AA0F}"/>
          </ac:spMkLst>
        </pc:spChg>
        <pc:spChg chg="add del">
          <ac:chgData name="Dahl Winters" userId="b0a482be-fbda-43b2-aa9b-47a6e13fe272" providerId="ADAL" clId="{C94AEDE6-9F1F-4900-A788-9846777E805A}" dt="2021-04-05T04:30:36.227" v="3530" actId="26606"/>
          <ac:spMkLst>
            <pc:docMk/>
            <pc:sldMk cId="3921541241" sldId="257"/>
            <ac:spMk id="50" creationId="{526E0BFB-CDF1-4990-8C11-AC849311E0A8}"/>
          </ac:spMkLst>
        </pc:spChg>
        <pc:spChg chg="add del">
          <ac:chgData name="Dahl Winters" userId="b0a482be-fbda-43b2-aa9b-47a6e13fe272" providerId="ADAL" clId="{C94AEDE6-9F1F-4900-A788-9846777E805A}" dt="2021-04-05T03:22:09.942" v="1217" actId="26606"/>
          <ac:spMkLst>
            <pc:docMk/>
            <pc:sldMk cId="3921541241" sldId="257"/>
            <ac:spMk id="51" creationId="{E6C80BD1-655D-4B32-B022-B471C7068C57}"/>
          </ac:spMkLst>
        </pc:spChg>
        <pc:spChg chg="add del">
          <ac:chgData name="Dahl Winters" userId="b0a482be-fbda-43b2-aa9b-47a6e13fe272" providerId="ADAL" clId="{C94AEDE6-9F1F-4900-A788-9846777E805A}" dt="2021-04-05T03:22:09.942" v="1217" actId="26606"/>
          <ac:spMkLst>
            <pc:docMk/>
            <pc:sldMk cId="3921541241" sldId="257"/>
            <ac:spMk id="52" creationId="{875485B9-8EE1-447A-9C08-F7D6B532A8CF}"/>
          </ac:spMkLst>
        </pc:spChg>
        <pc:spChg chg="add del">
          <ac:chgData name="Dahl Winters" userId="b0a482be-fbda-43b2-aa9b-47a6e13fe272" providerId="ADAL" clId="{C94AEDE6-9F1F-4900-A788-9846777E805A}" dt="2021-04-05T03:22:09.942" v="1217" actId="26606"/>
          <ac:spMkLst>
            <pc:docMk/>
            <pc:sldMk cId="3921541241" sldId="257"/>
            <ac:spMk id="53" creationId="{B963707F-B98C-4143-AFCF-D6B56C975C5A}"/>
          </ac:spMkLst>
        </pc:spChg>
        <pc:spChg chg="add del">
          <ac:chgData name="Dahl Winters" userId="b0a482be-fbda-43b2-aa9b-47a6e13fe272" providerId="ADAL" clId="{C94AEDE6-9F1F-4900-A788-9846777E805A}" dt="2021-04-05T03:22:09.942" v="1217" actId="26606"/>
          <ac:spMkLst>
            <pc:docMk/>
            <pc:sldMk cId="3921541241" sldId="257"/>
            <ac:spMk id="54" creationId="{88D2DFBB-460D-4ECB-BD76-509C99DAD65A}"/>
          </ac:spMkLst>
        </pc:spChg>
        <pc:spChg chg="add del">
          <ac:chgData name="Dahl Winters" userId="b0a482be-fbda-43b2-aa9b-47a6e13fe272" providerId="ADAL" clId="{C94AEDE6-9F1F-4900-A788-9846777E805A}" dt="2021-04-05T04:30:36.227" v="3530" actId="26606"/>
          <ac:spMkLst>
            <pc:docMk/>
            <pc:sldMk cId="3921541241" sldId="257"/>
            <ac:spMk id="55" creationId="{6069A1F8-9BEB-4786-9694-FC48B2D75D21}"/>
          </ac:spMkLst>
        </pc:spChg>
        <pc:spChg chg="add del">
          <ac:chgData name="Dahl Winters" userId="b0a482be-fbda-43b2-aa9b-47a6e13fe272" providerId="ADAL" clId="{C94AEDE6-9F1F-4900-A788-9846777E805A}" dt="2021-04-05T04:30:44.302" v="3532" actId="26606"/>
          <ac:spMkLst>
            <pc:docMk/>
            <pc:sldMk cId="3921541241" sldId="257"/>
            <ac:spMk id="57" creationId="{ECA7E90F-7383-4A8D-B3B2-977D30D27076}"/>
          </ac:spMkLst>
        </pc:spChg>
        <pc:spChg chg="add del">
          <ac:chgData name="Dahl Winters" userId="b0a482be-fbda-43b2-aa9b-47a6e13fe272" providerId="ADAL" clId="{C94AEDE6-9F1F-4900-A788-9846777E805A}" dt="2021-04-05T04:30:44.302" v="3532" actId="26606"/>
          <ac:spMkLst>
            <pc:docMk/>
            <pc:sldMk cId="3921541241" sldId="257"/>
            <ac:spMk id="58" creationId="{26B4480E-B7FF-4481-890E-043A69AE6FE2}"/>
          </ac:spMkLst>
        </pc:spChg>
        <pc:spChg chg="add del">
          <ac:chgData name="Dahl Winters" userId="b0a482be-fbda-43b2-aa9b-47a6e13fe272" providerId="ADAL" clId="{C94AEDE6-9F1F-4900-A788-9846777E805A}" dt="2021-04-05T04:30:44.302" v="3532" actId="26606"/>
          <ac:spMkLst>
            <pc:docMk/>
            <pc:sldMk cId="3921541241" sldId="257"/>
            <ac:spMk id="59" creationId="{1F1FF39A-AC3C-4066-9D4C-519AA22812EA}"/>
          </ac:spMkLst>
        </pc:spChg>
        <pc:spChg chg="add del">
          <ac:chgData name="Dahl Winters" userId="b0a482be-fbda-43b2-aa9b-47a6e13fe272" providerId="ADAL" clId="{C94AEDE6-9F1F-4900-A788-9846777E805A}" dt="2021-04-05T04:30:44.302" v="3532" actId="26606"/>
          <ac:spMkLst>
            <pc:docMk/>
            <pc:sldMk cId="3921541241" sldId="257"/>
            <ac:spMk id="60" creationId="{64C13BAB-7C00-4D21-A857-E3D41C0A2A66}"/>
          </ac:spMkLst>
        </pc:spChg>
        <pc:spChg chg="add del">
          <ac:chgData name="Dahl Winters" userId="b0a482be-fbda-43b2-aa9b-47a6e13fe272" providerId="ADAL" clId="{C94AEDE6-9F1F-4900-A788-9846777E805A}" dt="2021-04-05T04:30:44.302" v="3532" actId="26606"/>
          <ac:spMkLst>
            <pc:docMk/>
            <pc:sldMk cId="3921541241" sldId="257"/>
            <ac:spMk id="61" creationId="{153E7C7A-D853-434A-AA24-D8C247D80CCB}"/>
          </ac:spMkLst>
        </pc:spChg>
        <pc:spChg chg="add">
          <ac:chgData name="Dahl Winters" userId="b0a482be-fbda-43b2-aa9b-47a6e13fe272" providerId="ADAL" clId="{C94AEDE6-9F1F-4900-A788-9846777E805A}" dt="2021-04-05T04:30:44.308" v="3533" actId="26606"/>
          <ac:spMkLst>
            <pc:docMk/>
            <pc:sldMk cId="3921541241" sldId="257"/>
            <ac:spMk id="63" creationId="{526E0BFB-CDF1-4990-8C11-AC849311E0A8}"/>
          </ac:spMkLst>
        </pc:spChg>
        <pc:spChg chg="add">
          <ac:chgData name="Dahl Winters" userId="b0a482be-fbda-43b2-aa9b-47a6e13fe272" providerId="ADAL" clId="{C94AEDE6-9F1F-4900-A788-9846777E805A}" dt="2021-04-05T04:30:44.308" v="3533" actId="26606"/>
          <ac:spMkLst>
            <pc:docMk/>
            <pc:sldMk cId="3921541241" sldId="257"/>
            <ac:spMk id="64" creationId="{6069A1F8-9BEB-4786-9694-FC48B2D75D21}"/>
          </ac:spMkLst>
        </pc:spChg>
        <pc:grpChg chg="add del">
          <ac:chgData name="Dahl Winters" userId="b0a482be-fbda-43b2-aa9b-47a6e13fe272" providerId="ADAL" clId="{C94AEDE6-9F1F-4900-A788-9846777E805A}" dt="2021-04-05T03:21:49.828" v="1213" actId="26606"/>
          <ac:grpSpMkLst>
            <pc:docMk/>
            <pc:sldMk cId="3921541241" sldId="257"/>
            <ac:grpSpMk id="45" creationId="{3A852E5D-96B2-47B5-AB0F-426F231FBD41}"/>
          </ac:grpSpMkLst>
        </pc:grpChg>
        <pc:picChg chg="del mod">
          <ac:chgData name="Dahl Winters" userId="b0a482be-fbda-43b2-aa9b-47a6e13fe272" providerId="ADAL" clId="{C94AEDE6-9F1F-4900-A788-9846777E805A}" dt="2021-04-05T03:44:07.511" v="1978" actId="478"/>
          <ac:picMkLst>
            <pc:docMk/>
            <pc:sldMk cId="3921541241" sldId="257"/>
            <ac:picMk id="5" creationId="{31273C22-665C-481F-A6C5-A775F7133899}"/>
          </ac:picMkLst>
        </pc:picChg>
        <pc:picChg chg="del">
          <ac:chgData name="Dahl Winters" userId="b0a482be-fbda-43b2-aa9b-47a6e13fe272" providerId="ADAL" clId="{C94AEDE6-9F1F-4900-A788-9846777E805A}" dt="2021-04-05T03:09:29.033" v="601" actId="478"/>
          <ac:picMkLst>
            <pc:docMk/>
            <pc:sldMk cId="3921541241" sldId="257"/>
            <ac:picMk id="18" creationId="{7697DEF4-FF20-46C8-ABF1-FB96A9E08D1A}"/>
          </ac:picMkLst>
        </pc:picChg>
        <pc:picChg chg="add del mod">
          <ac:chgData name="Dahl Winters" userId="b0a482be-fbda-43b2-aa9b-47a6e13fe272" providerId="ADAL" clId="{C94AEDE6-9F1F-4900-A788-9846777E805A}" dt="2021-04-05T03:09:38.513" v="604" actId="478"/>
          <ac:picMkLst>
            <pc:docMk/>
            <pc:sldMk cId="3921541241" sldId="257"/>
            <ac:picMk id="21" creationId="{C9067517-A270-45EA-B972-885AFBEA3A2C}"/>
          </ac:picMkLst>
        </pc:picChg>
        <pc:picChg chg="add del mod">
          <ac:chgData name="Dahl Winters" userId="b0a482be-fbda-43b2-aa9b-47a6e13fe272" providerId="ADAL" clId="{C94AEDE6-9F1F-4900-A788-9846777E805A}" dt="2021-04-05T03:09:19.343" v="598" actId="21"/>
          <ac:picMkLst>
            <pc:docMk/>
            <pc:sldMk cId="3921541241" sldId="257"/>
            <ac:picMk id="22" creationId="{9A4CC3EF-524C-4090-9CBB-EB4A12EEEAA3}"/>
          </ac:picMkLst>
        </pc:picChg>
        <pc:picChg chg="add del mod">
          <ac:chgData name="Dahl Winters" userId="b0a482be-fbda-43b2-aa9b-47a6e13fe272" providerId="ADAL" clId="{C94AEDE6-9F1F-4900-A788-9846777E805A}" dt="2021-04-05T03:09:23.394" v="600"/>
          <ac:picMkLst>
            <pc:docMk/>
            <pc:sldMk cId="3921541241" sldId="257"/>
            <ac:picMk id="26" creationId="{12888532-4F6D-47C6-84A9-453C0E26C533}"/>
          </ac:picMkLst>
        </pc:picChg>
        <pc:picChg chg="add del mod">
          <ac:chgData name="Dahl Winters" userId="b0a482be-fbda-43b2-aa9b-47a6e13fe272" providerId="ADAL" clId="{C94AEDE6-9F1F-4900-A788-9846777E805A}" dt="2021-04-05T03:09:36.543" v="603" actId="21"/>
          <ac:picMkLst>
            <pc:docMk/>
            <pc:sldMk cId="3921541241" sldId="257"/>
            <ac:picMk id="30" creationId="{DCBFA504-8603-4C62-808D-81E6A965458E}"/>
          </ac:picMkLst>
        </pc:picChg>
        <pc:picChg chg="add del mod ord">
          <ac:chgData name="Dahl Winters" userId="b0a482be-fbda-43b2-aa9b-47a6e13fe272" providerId="ADAL" clId="{C94AEDE6-9F1F-4900-A788-9846777E805A}" dt="2021-04-05T03:39:26.604" v="1709" actId="478"/>
          <ac:picMkLst>
            <pc:docMk/>
            <pc:sldMk cId="3921541241" sldId="257"/>
            <ac:picMk id="31" creationId="{DC10A883-B001-4E0A-8E7E-5E08D07C28A6}"/>
          </ac:picMkLst>
        </pc:picChg>
        <pc:picChg chg="add mod ord">
          <ac:chgData name="Dahl Winters" userId="b0a482be-fbda-43b2-aa9b-47a6e13fe272" providerId="ADAL" clId="{C94AEDE6-9F1F-4900-A788-9846777E805A}" dt="2021-04-05T04:30:44.308" v="3533" actId="26606"/>
          <ac:picMkLst>
            <pc:docMk/>
            <pc:sldMk cId="3921541241" sldId="257"/>
            <ac:picMk id="37" creationId="{DC95475E-9759-4795-B680-E768239A790E}"/>
          </ac:picMkLst>
        </pc:picChg>
        <pc:cxnChg chg="add del">
          <ac:chgData name="Dahl Winters" userId="b0a482be-fbda-43b2-aa9b-47a6e13fe272" providerId="ADAL" clId="{C94AEDE6-9F1F-4900-A788-9846777E805A}" dt="2021-04-05T03:44:13.157" v="1980" actId="26606"/>
          <ac:cxnSpMkLst>
            <pc:docMk/>
            <pc:sldMk cId="3921541241" sldId="257"/>
            <ac:cxnSpMk id="44" creationId="{34E5597F-CE67-4085-9548-E6A8036DA3BB}"/>
          </ac:cxnSpMkLst>
        </pc:cxnChg>
        <pc:cxnChg chg="add del">
          <ac:chgData name="Dahl Winters" userId="b0a482be-fbda-43b2-aa9b-47a6e13fe272" providerId="ADAL" clId="{C94AEDE6-9F1F-4900-A788-9846777E805A}" dt="2021-04-05T04:30:44.308" v="3533" actId="26606"/>
          <ac:cxnSpMkLst>
            <pc:docMk/>
            <pc:sldMk cId="3921541241" sldId="257"/>
            <ac:cxnSpMk id="48" creationId="{34E5597F-CE67-4085-9548-E6A8036DA3BB}"/>
          </ac:cxnSpMkLst>
        </pc:cxnChg>
      </pc:sldChg>
      <pc:sldChg chg="addSp delSp modSp mod ord">
        <pc:chgData name="Dahl Winters" userId="b0a482be-fbda-43b2-aa9b-47a6e13fe272" providerId="ADAL" clId="{C94AEDE6-9F1F-4900-A788-9846777E805A}" dt="2021-04-05T04:53:46.498" v="4096"/>
        <pc:sldMkLst>
          <pc:docMk/>
          <pc:sldMk cId="3085739176" sldId="258"/>
        </pc:sldMkLst>
        <pc:picChg chg="del">
          <ac:chgData name="Dahl Winters" userId="b0a482be-fbda-43b2-aa9b-47a6e13fe272" providerId="ADAL" clId="{C94AEDE6-9F1F-4900-A788-9846777E805A}" dt="2021-04-05T03:48:58.106" v="2404" actId="478"/>
          <ac:picMkLst>
            <pc:docMk/>
            <pc:sldMk cId="3085739176" sldId="258"/>
            <ac:picMk id="29" creationId="{45E7316F-CF27-4245-9A9B-3896F072BAF9}"/>
          </ac:picMkLst>
        </pc:picChg>
        <pc:picChg chg="add mod ord">
          <ac:chgData name="Dahl Winters" userId="b0a482be-fbda-43b2-aa9b-47a6e13fe272" providerId="ADAL" clId="{C94AEDE6-9F1F-4900-A788-9846777E805A}" dt="2021-04-05T03:49:03.274" v="2406" actId="167"/>
          <ac:picMkLst>
            <pc:docMk/>
            <pc:sldMk cId="3085739176" sldId="258"/>
            <ac:picMk id="31" creationId="{E97884C3-2989-4E35-BDB8-A875B55725D4}"/>
          </ac:picMkLst>
        </pc:picChg>
      </pc:sldChg>
      <pc:sldChg chg="addSp delSp modSp mod ord setBg setClrOvrMap">
        <pc:chgData name="Dahl Winters" userId="b0a482be-fbda-43b2-aa9b-47a6e13fe272" providerId="ADAL" clId="{C94AEDE6-9F1F-4900-A788-9846777E805A}" dt="2021-04-05T04:53:58.347" v="4098"/>
        <pc:sldMkLst>
          <pc:docMk/>
          <pc:sldMk cId="3784051788" sldId="259"/>
        </pc:sldMkLst>
        <pc:spChg chg="mod">
          <ac:chgData name="Dahl Winters" userId="b0a482be-fbda-43b2-aa9b-47a6e13fe272" providerId="ADAL" clId="{C94AEDE6-9F1F-4900-A788-9846777E805A}" dt="2021-04-05T04:04:13.159" v="3120" actId="26606"/>
          <ac:spMkLst>
            <pc:docMk/>
            <pc:sldMk cId="3784051788" sldId="259"/>
            <ac:spMk id="2" creationId="{F35CE973-136B-437D-827F-2FCEEEEE6D2F}"/>
          </ac:spMkLst>
        </pc:spChg>
        <pc:spChg chg="add del mod">
          <ac:chgData name="Dahl Winters" userId="b0a482be-fbda-43b2-aa9b-47a6e13fe272" providerId="ADAL" clId="{C94AEDE6-9F1F-4900-A788-9846777E805A}" dt="2021-04-05T03:00:23.782" v="179" actId="931"/>
          <ac:spMkLst>
            <pc:docMk/>
            <pc:sldMk cId="3784051788" sldId="259"/>
            <ac:spMk id="4" creationId="{A42EC9D9-D2BC-493E-B252-6B363F2D12F6}"/>
          </ac:spMkLst>
        </pc:spChg>
        <pc:spChg chg="add mod">
          <ac:chgData name="Dahl Winters" userId="b0a482be-fbda-43b2-aa9b-47a6e13fe272" providerId="ADAL" clId="{C94AEDE6-9F1F-4900-A788-9846777E805A}" dt="2021-04-05T04:41:53.331" v="3874" actId="6549"/>
          <ac:spMkLst>
            <pc:docMk/>
            <pc:sldMk cId="3784051788" sldId="259"/>
            <ac:spMk id="10" creationId="{41B66EA3-9578-452F-A3D3-D9D9421DF550}"/>
          </ac:spMkLst>
        </pc:spChg>
        <pc:spChg chg="add del">
          <ac:chgData name="Dahl Winters" userId="b0a482be-fbda-43b2-aa9b-47a6e13fe272" providerId="ADAL" clId="{C94AEDE6-9F1F-4900-A788-9846777E805A}" dt="2021-04-05T03:02:28.815" v="320" actId="26606"/>
          <ac:spMkLst>
            <pc:docMk/>
            <pc:sldMk cId="3784051788" sldId="259"/>
            <ac:spMk id="16" creationId="{36B822CC-7DA9-4417-AA94-64CEB676F0B8}"/>
          </ac:spMkLst>
        </pc:spChg>
        <pc:spChg chg="add del">
          <ac:chgData name="Dahl Winters" userId="b0a482be-fbda-43b2-aa9b-47a6e13fe272" providerId="ADAL" clId="{C94AEDE6-9F1F-4900-A788-9846777E805A}" dt="2021-04-05T03:02:28.815" v="320" actId="26606"/>
          <ac:spMkLst>
            <pc:docMk/>
            <pc:sldMk cId="3784051788" sldId="259"/>
            <ac:spMk id="18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3:02:16.205" v="317" actId="26606"/>
          <ac:spMkLst>
            <pc:docMk/>
            <pc:sldMk cId="3784051788" sldId="259"/>
            <ac:spMk id="23" creationId="{36B822CC-7DA9-4417-AA94-64CEB676F0B8}"/>
          </ac:spMkLst>
        </pc:spChg>
        <pc:spChg chg="add del">
          <ac:chgData name="Dahl Winters" userId="b0a482be-fbda-43b2-aa9b-47a6e13fe272" providerId="ADAL" clId="{C94AEDE6-9F1F-4900-A788-9846777E805A}" dt="2021-04-05T03:02:16.205" v="317" actId="26606"/>
          <ac:spMkLst>
            <pc:docMk/>
            <pc:sldMk cId="3784051788" sldId="259"/>
            <ac:spMk id="25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3:02:28.810" v="319" actId="26606"/>
          <ac:spMkLst>
            <pc:docMk/>
            <pc:sldMk cId="3784051788" sldId="259"/>
            <ac:spMk id="27" creationId="{FDF32581-CAA1-43C6-8532-DC56C8435C25}"/>
          </ac:spMkLst>
        </pc:spChg>
        <pc:spChg chg="add del">
          <ac:chgData name="Dahl Winters" userId="b0a482be-fbda-43b2-aa9b-47a6e13fe272" providerId="ADAL" clId="{C94AEDE6-9F1F-4900-A788-9846777E805A}" dt="2021-04-05T03:02:28.810" v="319" actId="26606"/>
          <ac:spMkLst>
            <pc:docMk/>
            <pc:sldMk cId="3784051788" sldId="259"/>
            <ac:spMk id="28" creationId="{FAAAB002-E48E-4009-828A-511F7A828053}"/>
          </ac:spMkLst>
        </pc:spChg>
        <pc:spChg chg="add del">
          <ac:chgData name="Dahl Winters" userId="b0a482be-fbda-43b2-aa9b-47a6e13fe272" providerId="ADAL" clId="{C94AEDE6-9F1F-4900-A788-9846777E805A}" dt="2021-04-05T03:02:28.810" v="319" actId="26606"/>
          <ac:spMkLst>
            <pc:docMk/>
            <pc:sldMk cId="3784051788" sldId="259"/>
            <ac:spMk id="29" creationId="{97EF55D5-23F0-4398-B16B-AEF5778C3048}"/>
          </ac:spMkLst>
        </pc:spChg>
        <pc:spChg chg="add del">
          <ac:chgData name="Dahl Winters" userId="b0a482be-fbda-43b2-aa9b-47a6e13fe272" providerId="ADAL" clId="{C94AEDE6-9F1F-4900-A788-9846777E805A}" dt="2021-04-05T04:02:51.367" v="2971" actId="26606"/>
          <ac:spMkLst>
            <pc:docMk/>
            <pc:sldMk cId="3784051788" sldId="259"/>
            <ac:spMk id="31" creationId="{36B822CC-7DA9-4417-AA94-64CEB676F0B8}"/>
          </ac:spMkLst>
        </pc:spChg>
        <pc:spChg chg="add del">
          <ac:chgData name="Dahl Winters" userId="b0a482be-fbda-43b2-aa9b-47a6e13fe272" providerId="ADAL" clId="{C94AEDE6-9F1F-4900-A788-9846777E805A}" dt="2021-04-05T04:02:51.367" v="2971" actId="26606"/>
          <ac:spMkLst>
            <pc:docMk/>
            <pc:sldMk cId="3784051788" sldId="259"/>
            <ac:spMk id="32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4:04:13.159" v="3120" actId="26606"/>
          <ac:spMkLst>
            <pc:docMk/>
            <pc:sldMk cId="3784051788" sldId="259"/>
            <ac:spMk id="37" creationId="{D79D9821-2D78-4BB4-A747-887AB92EBC48}"/>
          </ac:spMkLst>
        </pc:spChg>
        <pc:spChg chg="add del">
          <ac:chgData name="Dahl Winters" userId="b0a482be-fbda-43b2-aa9b-47a6e13fe272" providerId="ADAL" clId="{C94AEDE6-9F1F-4900-A788-9846777E805A}" dt="2021-04-05T04:04:13.159" v="3120" actId="26606"/>
          <ac:spMkLst>
            <pc:docMk/>
            <pc:sldMk cId="3784051788" sldId="259"/>
            <ac:spMk id="39" creationId="{9831CBB7-4817-4B54-A7F9-0AE2D0C47870}"/>
          </ac:spMkLst>
        </pc:spChg>
        <pc:spChg chg="add del">
          <ac:chgData name="Dahl Winters" userId="b0a482be-fbda-43b2-aa9b-47a6e13fe272" providerId="ADAL" clId="{C94AEDE6-9F1F-4900-A788-9846777E805A}" dt="2021-04-05T04:04:13.159" v="3120" actId="26606"/>
          <ac:spMkLst>
            <pc:docMk/>
            <pc:sldMk cId="3784051788" sldId="259"/>
            <ac:spMk id="41" creationId="{96BC321D-B05F-4857-8880-97F61B9B7858}"/>
          </ac:spMkLst>
        </pc:spChg>
        <pc:spChg chg="add">
          <ac:chgData name="Dahl Winters" userId="b0a482be-fbda-43b2-aa9b-47a6e13fe272" providerId="ADAL" clId="{C94AEDE6-9F1F-4900-A788-9846777E805A}" dt="2021-04-05T04:04:13.159" v="3120" actId="26606"/>
          <ac:spMkLst>
            <pc:docMk/>
            <pc:sldMk cId="3784051788" sldId="259"/>
            <ac:spMk id="46" creationId="{9831CBB7-4817-4B54-A7F9-0AE2D0C47870}"/>
          </ac:spMkLst>
        </pc:spChg>
        <pc:spChg chg="add">
          <ac:chgData name="Dahl Winters" userId="b0a482be-fbda-43b2-aa9b-47a6e13fe272" providerId="ADAL" clId="{C94AEDE6-9F1F-4900-A788-9846777E805A}" dt="2021-04-05T04:04:13.159" v="3120" actId="26606"/>
          <ac:spMkLst>
            <pc:docMk/>
            <pc:sldMk cId="3784051788" sldId="259"/>
            <ac:spMk id="48" creationId="{96BC321D-B05F-4857-8880-97F61B9B7858}"/>
          </ac:spMkLst>
        </pc:spChg>
        <pc:spChg chg="add">
          <ac:chgData name="Dahl Winters" userId="b0a482be-fbda-43b2-aa9b-47a6e13fe272" providerId="ADAL" clId="{C94AEDE6-9F1F-4900-A788-9846777E805A}" dt="2021-04-05T04:04:13.159" v="3120" actId="26606"/>
          <ac:spMkLst>
            <pc:docMk/>
            <pc:sldMk cId="3784051788" sldId="259"/>
            <ac:spMk id="50" creationId="{D79D9821-2D78-4BB4-A747-887AB92EBC48}"/>
          </ac:spMkLst>
        </pc:spChg>
        <pc:graphicFrameChg chg="add del mod">
          <ac:chgData name="Dahl Winters" userId="b0a482be-fbda-43b2-aa9b-47a6e13fe272" providerId="ADAL" clId="{C94AEDE6-9F1F-4900-A788-9846777E805A}" dt="2021-04-05T02:59:46.334" v="178"/>
          <ac:graphicFrameMkLst>
            <pc:docMk/>
            <pc:sldMk cId="3784051788" sldId="259"/>
            <ac:graphicFrameMk id="6" creationId="{838C9509-EB9D-40DB-A1E9-47D05E9D028B}"/>
          </ac:graphicFrameMkLst>
        </pc:graphicFrameChg>
        <pc:picChg chg="del">
          <ac:chgData name="Dahl Winters" userId="b0a482be-fbda-43b2-aa9b-47a6e13fe272" providerId="ADAL" clId="{C94AEDE6-9F1F-4900-A788-9846777E805A}" dt="2021-04-05T02:59:42.006" v="176" actId="478"/>
          <ac:picMkLst>
            <pc:docMk/>
            <pc:sldMk cId="3784051788" sldId="259"/>
            <ac:picMk id="5" creationId="{A676C566-FA3A-4287-8621-ADBF962C7581}"/>
          </ac:picMkLst>
        </pc:picChg>
        <pc:picChg chg="add del mod">
          <ac:chgData name="Dahl Winters" userId="b0a482be-fbda-43b2-aa9b-47a6e13fe272" providerId="ADAL" clId="{C94AEDE6-9F1F-4900-A788-9846777E805A}" dt="2021-04-05T03:00:36.698" v="182" actId="21"/>
          <ac:picMkLst>
            <pc:docMk/>
            <pc:sldMk cId="3784051788" sldId="259"/>
            <ac:picMk id="8" creationId="{FEC1AAF9-4D84-436E-B107-F040DA76C32B}"/>
          </ac:picMkLst>
        </pc:picChg>
        <pc:picChg chg="add mod ord">
          <ac:chgData name="Dahl Winters" userId="b0a482be-fbda-43b2-aa9b-47a6e13fe272" providerId="ADAL" clId="{C94AEDE6-9F1F-4900-A788-9846777E805A}" dt="2021-04-05T04:04:13.159" v="3120" actId="26606"/>
          <ac:picMkLst>
            <pc:docMk/>
            <pc:sldMk cId="3784051788" sldId="259"/>
            <ac:picMk id="11" creationId="{5F648F41-875B-403D-A36E-D8FC4E86A9C7}"/>
          </ac:picMkLst>
        </pc:picChg>
        <pc:picChg chg="add mod ord">
          <ac:chgData name="Dahl Winters" userId="b0a482be-fbda-43b2-aa9b-47a6e13fe272" providerId="ADAL" clId="{C94AEDE6-9F1F-4900-A788-9846777E805A}" dt="2021-04-05T04:04:13.159" v="3120" actId="26606"/>
          <ac:picMkLst>
            <pc:docMk/>
            <pc:sldMk cId="3784051788" sldId="259"/>
            <ac:picMk id="13" creationId="{952AD43E-22D4-4AC8-8F2B-F0D741A732FD}"/>
          </ac:picMkLst>
        </pc:picChg>
      </pc:sldChg>
      <pc:sldChg chg="addSp delSp modSp mod ord setBg setClrOvrMap">
        <pc:chgData name="Dahl Winters" userId="b0a482be-fbda-43b2-aa9b-47a6e13fe272" providerId="ADAL" clId="{C94AEDE6-9F1F-4900-A788-9846777E805A}" dt="2021-04-05T04:41:10.223" v="3805" actId="20577"/>
        <pc:sldMkLst>
          <pc:docMk/>
          <pc:sldMk cId="3774306542" sldId="260"/>
        </pc:sldMkLst>
        <pc:spChg chg="mod">
          <ac:chgData name="Dahl Winters" userId="b0a482be-fbda-43b2-aa9b-47a6e13fe272" providerId="ADAL" clId="{C94AEDE6-9F1F-4900-A788-9846777E805A}" dt="2021-04-05T02:25:01.978" v="134" actId="26606"/>
          <ac:spMkLst>
            <pc:docMk/>
            <pc:sldMk cId="3774306542" sldId="260"/>
            <ac:spMk id="2" creationId="{F35CE973-136B-437D-827F-2FCEEEEE6D2F}"/>
          </ac:spMkLst>
        </pc:spChg>
        <pc:spChg chg="add mod">
          <ac:chgData name="Dahl Winters" userId="b0a482be-fbda-43b2-aa9b-47a6e13fe272" providerId="ADAL" clId="{C94AEDE6-9F1F-4900-A788-9846777E805A}" dt="2021-04-05T04:41:10.223" v="3805" actId="20577"/>
          <ac:spMkLst>
            <pc:docMk/>
            <pc:sldMk cId="3774306542" sldId="260"/>
            <ac:spMk id="7" creationId="{8548A1EE-9993-4DD8-886D-334677DDA897}"/>
          </ac:spMkLst>
        </pc:spChg>
        <pc:spChg chg="add del">
          <ac:chgData name="Dahl Winters" userId="b0a482be-fbda-43b2-aa9b-47a6e13fe272" providerId="ADAL" clId="{C94AEDE6-9F1F-4900-A788-9846777E805A}" dt="2021-04-05T02:25:01.978" v="134" actId="26606"/>
          <ac:spMkLst>
            <pc:docMk/>
            <pc:sldMk cId="3774306542" sldId="260"/>
            <ac:spMk id="13" creationId="{1BB56EB9-078F-4952-AC1F-149C7A0AE4D5}"/>
          </ac:spMkLst>
        </pc:spChg>
        <pc:spChg chg="add del">
          <ac:chgData name="Dahl Winters" userId="b0a482be-fbda-43b2-aa9b-47a6e13fe272" providerId="ADAL" clId="{C94AEDE6-9F1F-4900-A788-9846777E805A}" dt="2021-04-05T02:25:01.978" v="134" actId="26606"/>
          <ac:spMkLst>
            <pc:docMk/>
            <pc:sldMk cId="3774306542" sldId="260"/>
            <ac:spMk id="15" creationId="{10058680-D07C-4893-B2B7-91543F18AB32}"/>
          </ac:spMkLst>
        </pc:spChg>
        <pc:spChg chg="add del">
          <ac:chgData name="Dahl Winters" userId="b0a482be-fbda-43b2-aa9b-47a6e13fe272" providerId="ADAL" clId="{C94AEDE6-9F1F-4900-A788-9846777E805A}" dt="2021-04-05T02:25:01.978" v="134" actId="26606"/>
          <ac:spMkLst>
            <pc:docMk/>
            <pc:sldMk cId="3774306542" sldId="260"/>
            <ac:spMk id="17" creationId="{7B42427A-0A1F-4A55-8705-D9179F1E0CFB}"/>
          </ac:spMkLst>
        </pc:spChg>
        <pc:spChg chg="add del">
          <ac:chgData name="Dahl Winters" userId="b0a482be-fbda-43b2-aa9b-47a6e13fe272" providerId="ADAL" clId="{C94AEDE6-9F1F-4900-A788-9846777E805A}" dt="2021-04-05T02:25:01.978" v="134" actId="26606"/>
          <ac:spMkLst>
            <pc:docMk/>
            <pc:sldMk cId="3774306542" sldId="260"/>
            <ac:spMk id="19" creationId="{EE54A6FE-D8CB-48A3-900B-053D4EBD3B85}"/>
          </ac:spMkLst>
        </pc:spChg>
        <pc:spChg chg="add del">
          <ac:chgData name="Dahl Winters" userId="b0a482be-fbda-43b2-aa9b-47a6e13fe272" providerId="ADAL" clId="{C94AEDE6-9F1F-4900-A788-9846777E805A}" dt="2021-04-05T02:24:58.356" v="131" actId="26606"/>
          <ac:spMkLst>
            <pc:docMk/>
            <pc:sldMk cId="3774306542" sldId="260"/>
            <ac:spMk id="24" creationId="{E6C8E6EB-4C59-429B-97E4-72A058CFC4FB}"/>
          </ac:spMkLst>
        </pc:spChg>
        <pc:spChg chg="add del">
          <ac:chgData name="Dahl Winters" userId="b0a482be-fbda-43b2-aa9b-47a6e13fe272" providerId="ADAL" clId="{C94AEDE6-9F1F-4900-A788-9846777E805A}" dt="2021-04-05T02:24:58.356" v="131" actId="26606"/>
          <ac:spMkLst>
            <pc:docMk/>
            <pc:sldMk cId="3774306542" sldId="260"/>
            <ac:spMk id="26" creationId="{B5B90362-AFCC-46A9-B41C-A257A8C5B314}"/>
          </ac:spMkLst>
        </pc:spChg>
        <pc:spChg chg="add del">
          <ac:chgData name="Dahl Winters" userId="b0a482be-fbda-43b2-aa9b-47a6e13fe272" providerId="ADAL" clId="{C94AEDE6-9F1F-4900-A788-9846777E805A}" dt="2021-04-05T02:24:58.356" v="131" actId="26606"/>
          <ac:spMkLst>
            <pc:docMk/>
            <pc:sldMk cId="3774306542" sldId="260"/>
            <ac:spMk id="28" creationId="{F71EF7F1-38BA-471D-8CD4-2A9AE8E35527}"/>
          </ac:spMkLst>
        </pc:spChg>
        <pc:spChg chg="add del">
          <ac:chgData name="Dahl Winters" userId="b0a482be-fbda-43b2-aa9b-47a6e13fe272" providerId="ADAL" clId="{C94AEDE6-9F1F-4900-A788-9846777E805A}" dt="2021-04-05T02:24:58.356" v="131" actId="26606"/>
          <ac:spMkLst>
            <pc:docMk/>
            <pc:sldMk cId="3774306542" sldId="260"/>
            <ac:spMk id="30" creationId="{C0524398-BFB4-4C4A-8317-83B8729F9B26}"/>
          </ac:spMkLst>
        </pc:spChg>
        <pc:spChg chg="add del">
          <ac:chgData name="Dahl Winters" userId="b0a482be-fbda-43b2-aa9b-47a6e13fe272" providerId="ADAL" clId="{C94AEDE6-9F1F-4900-A788-9846777E805A}" dt="2021-04-05T02:24:58.356" v="131" actId="26606"/>
          <ac:spMkLst>
            <pc:docMk/>
            <pc:sldMk cId="3774306542" sldId="260"/>
            <ac:spMk id="32" creationId="{007891EC-4501-44ED-A8C8-B11B6DB767AB}"/>
          </ac:spMkLst>
        </pc:spChg>
        <pc:spChg chg="add del">
          <ac:chgData name="Dahl Winters" userId="b0a482be-fbda-43b2-aa9b-47a6e13fe272" providerId="ADAL" clId="{C94AEDE6-9F1F-4900-A788-9846777E805A}" dt="2021-04-05T02:25:01.965" v="133" actId="26606"/>
          <ac:spMkLst>
            <pc:docMk/>
            <pc:sldMk cId="3774306542" sldId="260"/>
            <ac:spMk id="36" creationId="{E6C8E6EB-4C59-429B-97E4-72A058CFC4FB}"/>
          </ac:spMkLst>
        </pc:spChg>
        <pc:spChg chg="add del">
          <ac:chgData name="Dahl Winters" userId="b0a482be-fbda-43b2-aa9b-47a6e13fe272" providerId="ADAL" clId="{C94AEDE6-9F1F-4900-A788-9846777E805A}" dt="2021-04-05T02:25:01.965" v="133" actId="26606"/>
          <ac:spMkLst>
            <pc:docMk/>
            <pc:sldMk cId="3774306542" sldId="260"/>
            <ac:spMk id="37" creationId="{B5B90362-AFCC-46A9-B41C-A257A8C5B314}"/>
          </ac:spMkLst>
        </pc:spChg>
        <pc:spChg chg="add del">
          <ac:chgData name="Dahl Winters" userId="b0a482be-fbda-43b2-aa9b-47a6e13fe272" providerId="ADAL" clId="{C94AEDE6-9F1F-4900-A788-9846777E805A}" dt="2021-04-05T02:25:01.965" v="133" actId="26606"/>
          <ac:spMkLst>
            <pc:docMk/>
            <pc:sldMk cId="3774306542" sldId="260"/>
            <ac:spMk id="38" creationId="{F71EF7F1-38BA-471D-8CD4-2A9AE8E35527}"/>
          </ac:spMkLst>
        </pc:spChg>
        <pc:spChg chg="add del">
          <ac:chgData name="Dahl Winters" userId="b0a482be-fbda-43b2-aa9b-47a6e13fe272" providerId="ADAL" clId="{C94AEDE6-9F1F-4900-A788-9846777E805A}" dt="2021-04-05T02:25:01.965" v="133" actId="26606"/>
          <ac:spMkLst>
            <pc:docMk/>
            <pc:sldMk cId="3774306542" sldId="260"/>
            <ac:spMk id="39" creationId="{C0524398-BFB4-4C4A-8317-83B8729F9B26}"/>
          </ac:spMkLst>
        </pc:spChg>
        <pc:spChg chg="add del">
          <ac:chgData name="Dahl Winters" userId="b0a482be-fbda-43b2-aa9b-47a6e13fe272" providerId="ADAL" clId="{C94AEDE6-9F1F-4900-A788-9846777E805A}" dt="2021-04-05T02:25:01.965" v="133" actId="26606"/>
          <ac:spMkLst>
            <pc:docMk/>
            <pc:sldMk cId="3774306542" sldId="260"/>
            <ac:spMk id="40" creationId="{6B695AA2-4B70-477F-AF90-536B720A1343}"/>
          </ac:spMkLst>
        </pc:spChg>
        <pc:spChg chg="add del">
          <ac:chgData name="Dahl Winters" userId="b0a482be-fbda-43b2-aa9b-47a6e13fe272" providerId="ADAL" clId="{C94AEDE6-9F1F-4900-A788-9846777E805A}" dt="2021-04-05T02:25:01.965" v="133" actId="26606"/>
          <ac:spMkLst>
            <pc:docMk/>
            <pc:sldMk cId="3774306542" sldId="260"/>
            <ac:spMk id="41" creationId="{F789D439-D937-4847-B1C2-C6DD2B6A6348}"/>
          </ac:spMkLst>
        </pc:spChg>
        <pc:spChg chg="add">
          <ac:chgData name="Dahl Winters" userId="b0a482be-fbda-43b2-aa9b-47a6e13fe272" providerId="ADAL" clId="{C94AEDE6-9F1F-4900-A788-9846777E805A}" dt="2021-04-05T02:25:01.978" v="134" actId="26606"/>
          <ac:spMkLst>
            <pc:docMk/>
            <pc:sldMk cId="3774306542" sldId="260"/>
            <ac:spMk id="43" creationId="{E6C8E6EB-4C59-429B-97E4-72A058CFC4FB}"/>
          </ac:spMkLst>
        </pc:spChg>
        <pc:spChg chg="add">
          <ac:chgData name="Dahl Winters" userId="b0a482be-fbda-43b2-aa9b-47a6e13fe272" providerId="ADAL" clId="{C94AEDE6-9F1F-4900-A788-9846777E805A}" dt="2021-04-05T02:25:01.978" v="134" actId="26606"/>
          <ac:spMkLst>
            <pc:docMk/>
            <pc:sldMk cId="3774306542" sldId="260"/>
            <ac:spMk id="44" creationId="{B5B90362-AFCC-46A9-B41C-A257A8C5B314}"/>
          </ac:spMkLst>
        </pc:spChg>
        <pc:spChg chg="add">
          <ac:chgData name="Dahl Winters" userId="b0a482be-fbda-43b2-aa9b-47a6e13fe272" providerId="ADAL" clId="{C94AEDE6-9F1F-4900-A788-9846777E805A}" dt="2021-04-05T02:25:01.978" v="134" actId="26606"/>
          <ac:spMkLst>
            <pc:docMk/>
            <pc:sldMk cId="3774306542" sldId="260"/>
            <ac:spMk id="45" creationId="{F71EF7F1-38BA-471D-8CD4-2A9AE8E35527}"/>
          </ac:spMkLst>
        </pc:spChg>
        <pc:spChg chg="add">
          <ac:chgData name="Dahl Winters" userId="b0a482be-fbda-43b2-aa9b-47a6e13fe272" providerId="ADAL" clId="{C94AEDE6-9F1F-4900-A788-9846777E805A}" dt="2021-04-05T02:25:01.978" v="134" actId="26606"/>
          <ac:spMkLst>
            <pc:docMk/>
            <pc:sldMk cId="3774306542" sldId="260"/>
            <ac:spMk id="46" creationId="{C0524398-BFB4-4C4A-8317-83B8729F9B26}"/>
          </ac:spMkLst>
        </pc:spChg>
        <pc:spChg chg="add">
          <ac:chgData name="Dahl Winters" userId="b0a482be-fbda-43b2-aa9b-47a6e13fe272" providerId="ADAL" clId="{C94AEDE6-9F1F-4900-A788-9846777E805A}" dt="2021-04-05T02:25:01.978" v="134" actId="26606"/>
          <ac:spMkLst>
            <pc:docMk/>
            <pc:sldMk cId="3774306542" sldId="260"/>
            <ac:spMk id="47" creationId="{007891EC-4501-44ED-A8C8-B11B6DB767AB}"/>
          </ac:spMkLst>
        </pc:spChg>
        <pc:picChg chg="add del">
          <ac:chgData name="Dahl Winters" userId="b0a482be-fbda-43b2-aa9b-47a6e13fe272" providerId="ADAL" clId="{C94AEDE6-9F1F-4900-A788-9846777E805A}" dt="2021-04-05T02:22:37.101" v="1" actId="21"/>
          <ac:picMkLst>
            <pc:docMk/>
            <pc:sldMk cId="3774306542" sldId="260"/>
            <ac:picMk id="4" creationId="{F994DA46-A632-4F15-BAA3-2AA88CB9B3B3}"/>
          </ac:picMkLst>
        </pc:picChg>
        <pc:picChg chg="del">
          <ac:chgData name="Dahl Winters" userId="b0a482be-fbda-43b2-aa9b-47a6e13fe272" providerId="ADAL" clId="{C94AEDE6-9F1F-4900-A788-9846777E805A}" dt="2021-04-05T02:22:41.723" v="2" actId="478"/>
          <ac:picMkLst>
            <pc:docMk/>
            <pc:sldMk cId="3774306542" sldId="260"/>
            <ac:picMk id="5" creationId="{A676C566-FA3A-4287-8621-ADBF962C7581}"/>
          </ac:picMkLst>
        </pc:picChg>
        <pc:picChg chg="add mod ord">
          <ac:chgData name="Dahl Winters" userId="b0a482be-fbda-43b2-aa9b-47a6e13fe272" providerId="ADAL" clId="{C94AEDE6-9F1F-4900-A788-9846777E805A}" dt="2021-04-05T02:25:01.978" v="134" actId="26606"/>
          <ac:picMkLst>
            <pc:docMk/>
            <pc:sldMk cId="3774306542" sldId="260"/>
            <ac:picMk id="8" creationId="{79382EF0-D1C2-473D-8AB7-726372149AF6}"/>
          </ac:picMkLst>
        </pc:picChg>
        <pc:cxnChg chg="add del">
          <ac:chgData name="Dahl Winters" userId="b0a482be-fbda-43b2-aa9b-47a6e13fe272" providerId="ADAL" clId="{C94AEDE6-9F1F-4900-A788-9846777E805A}" dt="2021-04-05T02:24:58.356" v="131" actId="26606"/>
          <ac:cxnSpMkLst>
            <pc:docMk/>
            <pc:sldMk cId="3774306542" sldId="260"/>
            <ac:cxnSpMk id="34" creationId="{34E5597F-CE67-4085-9548-E6A8036DA3BB}"/>
          </ac:cxnSpMkLst>
        </pc:cxnChg>
        <pc:cxnChg chg="add">
          <ac:chgData name="Dahl Winters" userId="b0a482be-fbda-43b2-aa9b-47a6e13fe272" providerId="ADAL" clId="{C94AEDE6-9F1F-4900-A788-9846777E805A}" dt="2021-04-05T02:25:01.978" v="134" actId="26606"/>
          <ac:cxnSpMkLst>
            <pc:docMk/>
            <pc:sldMk cId="3774306542" sldId="260"/>
            <ac:cxnSpMk id="48" creationId="{34E5597F-CE67-4085-9548-E6A8036DA3BB}"/>
          </ac:cxnSpMkLst>
        </pc:cxnChg>
      </pc:sldChg>
      <pc:sldChg chg="addSp delSp modSp new mod ord">
        <pc:chgData name="Dahl Winters" userId="b0a482be-fbda-43b2-aa9b-47a6e13fe272" providerId="ADAL" clId="{C94AEDE6-9F1F-4900-A788-9846777E805A}" dt="2021-04-05T03:50:20.764" v="2408"/>
        <pc:sldMkLst>
          <pc:docMk/>
          <pc:sldMk cId="81103886" sldId="261"/>
        </pc:sldMkLst>
        <pc:picChg chg="add">
          <ac:chgData name="Dahl Winters" userId="b0a482be-fbda-43b2-aa9b-47a6e13fe272" providerId="ADAL" clId="{C94AEDE6-9F1F-4900-A788-9846777E805A}" dt="2021-04-05T02:27:20.988" v="136" actId="22"/>
          <ac:picMkLst>
            <pc:docMk/>
            <pc:sldMk cId="81103886" sldId="261"/>
            <ac:picMk id="5" creationId="{0BF51ECF-FA96-4376-AFCC-D3CEDDB0A86D}"/>
          </ac:picMkLst>
        </pc:picChg>
        <pc:picChg chg="add del mod">
          <ac:chgData name="Dahl Winters" userId="b0a482be-fbda-43b2-aa9b-47a6e13fe272" providerId="ADAL" clId="{C94AEDE6-9F1F-4900-A788-9846777E805A}" dt="2021-04-05T03:23:09.573" v="1221"/>
          <ac:picMkLst>
            <pc:docMk/>
            <pc:sldMk cId="81103886" sldId="261"/>
            <ac:picMk id="6" creationId="{D8209758-B82C-42AD-9D27-462856185897}"/>
          </ac:picMkLst>
        </pc:picChg>
      </pc:sldChg>
      <pc:sldChg chg="addSp delSp modSp add mod setBg">
        <pc:chgData name="Dahl Winters" userId="b0a482be-fbda-43b2-aa9b-47a6e13fe272" providerId="ADAL" clId="{C94AEDE6-9F1F-4900-A788-9846777E805A}" dt="2021-04-05T05:37:06.900" v="4934" actId="207"/>
        <pc:sldMkLst>
          <pc:docMk/>
          <pc:sldMk cId="1131486541" sldId="262"/>
        </pc:sldMkLst>
        <pc:spChg chg="mod ord">
          <ac:chgData name="Dahl Winters" userId="b0a482be-fbda-43b2-aa9b-47a6e13fe272" providerId="ADAL" clId="{C94AEDE6-9F1F-4900-A788-9846777E805A}" dt="2021-04-05T05:37:06.900" v="4934" actId="207"/>
          <ac:spMkLst>
            <pc:docMk/>
            <pc:sldMk cId="1131486541" sldId="262"/>
            <ac:spMk id="2" creationId="{F35CE973-136B-437D-827F-2FCEEEEE6D2F}"/>
          </ac:spMkLst>
        </pc:spChg>
        <pc:spChg chg="add del mod">
          <ac:chgData name="Dahl Winters" userId="b0a482be-fbda-43b2-aa9b-47a6e13fe272" providerId="ADAL" clId="{C94AEDE6-9F1F-4900-A788-9846777E805A}" dt="2021-04-05T05:31:46.560" v="4811" actId="931"/>
          <ac:spMkLst>
            <pc:docMk/>
            <pc:sldMk cId="1131486541" sldId="262"/>
            <ac:spMk id="4" creationId="{AA20E541-A32E-4614-A685-D6C05B2079E3}"/>
          </ac:spMkLst>
        </pc:spChg>
        <pc:spChg chg="add del">
          <ac:chgData name="Dahl Winters" userId="b0a482be-fbda-43b2-aa9b-47a6e13fe272" providerId="ADAL" clId="{C94AEDE6-9F1F-4900-A788-9846777E805A}" dt="2021-04-05T05:25:57.885" v="4804" actId="26606"/>
          <ac:spMkLst>
            <pc:docMk/>
            <pc:sldMk cId="1131486541" sldId="262"/>
            <ac:spMk id="10" creationId="{E6C8E6EB-4C59-429B-97E4-72A058CFC4FB}"/>
          </ac:spMkLst>
        </pc:spChg>
        <pc:spChg chg="add del">
          <ac:chgData name="Dahl Winters" userId="b0a482be-fbda-43b2-aa9b-47a6e13fe272" providerId="ADAL" clId="{C94AEDE6-9F1F-4900-A788-9846777E805A}" dt="2021-04-05T05:25:57.885" v="4804" actId="26606"/>
          <ac:spMkLst>
            <pc:docMk/>
            <pc:sldMk cId="1131486541" sldId="262"/>
            <ac:spMk id="12" creationId="{B5B90362-AFCC-46A9-B41C-A257A8C5B314}"/>
          </ac:spMkLst>
        </pc:spChg>
        <pc:spChg chg="add del">
          <ac:chgData name="Dahl Winters" userId="b0a482be-fbda-43b2-aa9b-47a6e13fe272" providerId="ADAL" clId="{C94AEDE6-9F1F-4900-A788-9846777E805A}" dt="2021-04-05T05:25:57.885" v="4804" actId="26606"/>
          <ac:spMkLst>
            <pc:docMk/>
            <pc:sldMk cId="1131486541" sldId="262"/>
            <ac:spMk id="14" creationId="{F71EF7F1-38BA-471D-8CD4-2A9AE8E35527}"/>
          </ac:spMkLst>
        </pc:spChg>
        <pc:spChg chg="add del">
          <ac:chgData name="Dahl Winters" userId="b0a482be-fbda-43b2-aa9b-47a6e13fe272" providerId="ADAL" clId="{C94AEDE6-9F1F-4900-A788-9846777E805A}" dt="2021-04-05T05:25:57.885" v="4804" actId="26606"/>
          <ac:spMkLst>
            <pc:docMk/>
            <pc:sldMk cId="1131486541" sldId="262"/>
            <ac:spMk id="16" creationId="{C0524398-BFB4-4C4A-8317-83B8729F9B26}"/>
          </ac:spMkLst>
        </pc:spChg>
        <pc:spChg chg="add del">
          <ac:chgData name="Dahl Winters" userId="b0a482be-fbda-43b2-aa9b-47a6e13fe272" providerId="ADAL" clId="{C94AEDE6-9F1F-4900-A788-9846777E805A}" dt="2021-04-05T05:25:57.885" v="4804" actId="26606"/>
          <ac:spMkLst>
            <pc:docMk/>
            <pc:sldMk cId="1131486541" sldId="262"/>
            <ac:spMk id="18" creationId="{526E0BFB-CDF1-4990-8C11-AC849311E0A8}"/>
          </ac:spMkLst>
        </pc:spChg>
        <pc:spChg chg="add del">
          <ac:chgData name="Dahl Winters" userId="b0a482be-fbda-43b2-aa9b-47a6e13fe272" providerId="ADAL" clId="{C94AEDE6-9F1F-4900-A788-9846777E805A}" dt="2021-04-05T05:25:57.885" v="4804" actId="26606"/>
          <ac:spMkLst>
            <pc:docMk/>
            <pc:sldMk cId="1131486541" sldId="262"/>
            <ac:spMk id="20" creationId="{6069A1F8-9BEB-4786-9694-FC48B2D75D21}"/>
          </ac:spMkLst>
        </pc:spChg>
        <pc:spChg chg="add">
          <ac:chgData name="Dahl Winters" userId="b0a482be-fbda-43b2-aa9b-47a6e13fe272" providerId="ADAL" clId="{C94AEDE6-9F1F-4900-A788-9846777E805A}" dt="2021-04-05T05:25:57.900" v="4805" actId="26606"/>
          <ac:spMkLst>
            <pc:docMk/>
            <pc:sldMk cId="1131486541" sldId="262"/>
            <ac:spMk id="22" creationId="{EE1EF8C3-8F8A-447D-A5FF-C12426825418}"/>
          </ac:spMkLst>
        </pc:spChg>
        <pc:spChg chg="add">
          <ac:chgData name="Dahl Winters" userId="b0a482be-fbda-43b2-aa9b-47a6e13fe272" providerId="ADAL" clId="{C94AEDE6-9F1F-4900-A788-9846777E805A}" dt="2021-04-05T05:25:57.900" v="4805" actId="26606"/>
          <ac:spMkLst>
            <pc:docMk/>
            <pc:sldMk cId="1131486541" sldId="262"/>
            <ac:spMk id="23" creationId="{DD651B61-325E-4E73-8445-38B0DE8AAAB6}"/>
          </ac:spMkLst>
        </pc:spChg>
        <pc:spChg chg="add">
          <ac:chgData name="Dahl Winters" userId="b0a482be-fbda-43b2-aa9b-47a6e13fe272" providerId="ADAL" clId="{C94AEDE6-9F1F-4900-A788-9846777E805A}" dt="2021-04-05T05:25:57.900" v="4805" actId="26606"/>
          <ac:spMkLst>
            <pc:docMk/>
            <pc:sldMk cId="1131486541" sldId="262"/>
            <ac:spMk id="24" creationId="{1B511BAF-6DC3-420A-8603-96945C66ADB3}"/>
          </ac:spMkLst>
        </pc:spChg>
        <pc:spChg chg="add">
          <ac:chgData name="Dahl Winters" userId="b0a482be-fbda-43b2-aa9b-47a6e13fe272" providerId="ADAL" clId="{C94AEDE6-9F1F-4900-A788-9846777E805A}" dt="2021-04-05T05:25:57.900" v="4805" actId="26606"/>
          <ac:spMkLst>
            <pc:docMk/>
            <pc:sldMk cId="1131486541" sldId="262"/>
            <ac:spMk id="25" creationId="{B42E5253-D3AC-4AC2-B766-8B34F13C2F5E}"/>
          </ac:spMkLst>
        </pc:spChg>
        <pc:spChg chg="add">
          <ac:chgData name="Dahl Winters" userId="b0a482be-fbda-43b2-aa9b-47a6e13fe272" providerId="ADAL" clId="{C94AEDE6-9F1F-4900-A788-9846777E805A}" dt="2021-04-05T05:25:57.900" v="4805" actId="26606"/>
          <ac:spMkLst>
            <pc:docMk/>
            <pc:sldMk cId="1131486541" sldId="262"/>
            <ac:spMk id="26" creationId="{6C60306D-4E52-44F2-9372-D634B17B8A97}"/>
          </ac:spMkLst>
        </pc:spChg>
        <pc:spChg chg="add">
          <ac:chgData name="Dahl Winters" userId="b0a482be-fbda-43b2-aa9b-47a6e13fe272" providerId="ADAL" clId="{C94AEDE6-9F1F-4900-A788-9846777E805A}" dt="2021-04-05T05:25:57.900" v="4805" actId="26606"/>
          <ac:spMkLst>
            <pc:docMk/>
            <pc:sldMk cId="1131486541" sldId="262"/>
            <ac:spMk id="27" creationId="{10AE8D57-436A-4073-9A75-15BB5949F8B4}"/>
          </ac:spMkLst>
        </pc:spChg>
        <pc:spChg chg="add">
          <ac:chgData name="Dahl Winters" userId="b0a482be-fbda-43b2-aa9b-47a6e13fe272" providerId="ADAL" clId="{C94AEDE6-9F1F-4900-A788-9846777E805A}" dt="2021-04-05T05:25:57.900" v="4805" actId="26606"/>
          <ac:spMkLst>
            <pc:docMk/>
            <pc:sldMk cId="1131486541" sldId="262"/>
            <ac:spMk id="28" creationId="{E2852671-8EB6-4EAF-8AF8-65CF3FD66456}"/>
          </ac:spMkLst>
        </pc:spChg>
        <pc:spChg chg="add">
          <ac:chgData name="Dahl Winters" userId="b0a482be-fbda-43b2-aa9b-47a6e13fe272" providerId="ADAL" clId="{C94AEDE6-9F1F-4900-A788-9846777E805A}" dt="2021-04-05T05:25:57.900" v="4805" actId="26606"/>
          <ac:spMkLst>
            <pc:docMk/>
            <pc:sldMk cId="1131486541" sldId="262"/>
            <ac:spMk id="29" creationId="{A52FF1B8-145F-47AA-9F6F-7DA3201AA6CB}"/>
          </ac:spMkLst>
        </pc:spChg>
        <pc:spChg chg="add">
          <ac:chgData name="Dahl Winters" userId="b0a482be-fbda-43b2-aa9b-47a6e13fe272" providerId="ADAL" clId="{C94AEDE6-9F1F-4900-A788-9846777E805A}" dt="2021-04-05T05:25:57.900" v="4805" actId="26606"/>
          <ac:spMkLst>
            <pc:docMk/>
            <pc:sldMk cId="1131486541" sldId="262"/>
            <ac:spMk id="30" creationId="{6DFE8A8C-8C1F-40A1-8A45-9D05B0DD8EF8}"/>
          </ac:spMkLst>
        </pc:spChg>
        <pc:picChg chg="del mod">
          <ac:chgData name="Dahl Winters" userId="b0a482be-fbda-43b2-aa9b-47a6e13fe272" providerId="ADAL" clId="{C94AEDE6-9F1F-4900-A788-9846777E805A}" dt="2021-04-05T05:31:30.327" v="4810" actId="478"/>
          <ac:picMkLst>
            <pc:docMk/>
            <pc:sldMk cId="1131486541" sldId="262"/>
            <ac:picMk id="5" creationId="{A676C566-FA3A-4287-8621-ADBF962C7581}"/>
          </ac:picMkLst>
        </pc:picChg>
        <pc:picChg chg="add mod">
          <ac:chgData name="Dahl Winters" userId="b0a482be-fbda-43b2-aa9b-47a6e13fe272" providerId="ADAL" clId="{C94AEDE6-9F1F-4900-A788-9846777E805A}" dt="2021-04-05T05:31:51.084" v="4814" actId="1076"/>
          <ac:picMkLst>
            <pc:docMk/>
            <pc:sldMk cId="1131486541" sldId="262"/>
            <ac:picMk id="7" creationId="{9377B1B7-551A-44E2-A7EC-DD2D8116ABA7}"/>
          </ac:picMkLst>
        </pc:picChg>
      </pc:sldChg>
      <pc:sldChg chg="addSp delSp modSp add mod ord setBg setClrOvrMap delDesignElem">
        <pc:chgData name="Dahl Winters" userId="b0a482be-fbda-43b2-aa9b-47a6e13fe272" providerId="ADAL" clId="{C94AEDE6-9F1F-4900-A788-9846777E805A}" dt="2021-04-05T05:43:01.296" v="4948"/>
        <pc:sldMkLst>
          <pc:docMk/>
          <pc:sldMk cId="2165765410" sldId="263"/>
        </pc:sldMkLst>
        <pc:spChg chg="mod">
          <ac:chgData name="Dahl Winters" userId="b0a482be-fbda-43b2-aa9b-47a6e13fe272" providerId="ADAL" clId="{C94AEDE6-9F1F-4900-A788-9846777E805A}" dt="2021-04-05T05:42:01.251" v="4945" actId="20577"/>
          <ac:spMkLst>
            <pc:docMk/>
            <pc:sldMk cId="2165765410" sldId="263"/>
            <ac:spMk id="2" creationId="{F35CE973-136B-437D-827F-2FCEEEEE6D2F}"/>
          </ac:spMkLst>
        </pc:spChg>
        <pc:spChg chg="mod">
          <ac:chgData name="Dahl Winters" userId="b0a482be-fbda-43b2-aa9b-47a6e13fe272" providerId="ADAL" clId="{C94AEDE6-9F1F-4900-A788-9846777E805A}" dt="2021-04-05T05:42:22.754" v="4946" actId="6549"/>
          <ac:spMkLst>
            <pc:docMk/>
            <pc:sldMk cId="2165765410" sldId="263"/>
            <ac:spMk id="10" creationId="{41B66EA3-9578-452F-A3D3-D9D9421DF550}"/>
          </ac:spMkLst>
        </pc:spChg>
        <pc:spChg chg="add del">
          <ac:chgData name="Dahl Winters" userId="b0a482be-fbda-43b2-aa9b-47a6e13fe272" providerId="ADAL" clId="{C94AEDE6-9F1F-4900-A788-9846777E805A}" dt="2021-04-05T03:03:20.812" v="326" actId="26606"/>
          <ac:spMkLst>
            <pc:docMk/>
            <pc:sldMk cId="2165765410" sldId="263"/>
            <ac:spMk id="16" creationId="{36B822CC-7DA9-4417-AA94-64CEB676F0B8}"/>
          </ac:spMkLst>
        </pc:spChg>
        <pc:spChg chg="add del">
          <ac:chgData name="Dahl Winters" userId="b0a482be-fbda-43b2-aa9b-47a6e13fe272" providerId="ADAL" clId="{C94AEDE6-9F1F-4900-A788-9846777E805A}" dt="2021-04-05T03:03:20.812" v="326" actId="26606"/>
          <ac:spMkLst>
            <pc:docMk/>
            <pc:sldMk cId="2165765410" sldId="263"/>
            <ac:spMk id="18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3:03:24.041" v="328" actId="26606"/>
          <ac:spMkLst>
            <pc:docMk/>
            <pc:sldMk cId="2165765410" sldId="263"/>
            <ac:spMk id="20" creationId="{36B822CC-7DA9-4417-AA94-64CEB676F0B8}"/>
          </ac:spMkLst>
        </pc:spChg>
        <pc:spChg chg="add del">
          <ac:chgData name="Dahl Winters" userId="b0a482be-fbda-43b2-aa9b-47a6e13fe272" providerId="ADAL" clId="{C94AEDE6-9F1F-4900-A788-9846777E805A}" dt="2021-04-05T03:03:24.041" v="328" actId="26606"/>
          <ac:spMkLst>
            <pc:docMk/>
            <pc:sldMk cId="2165765410" sldId="263"/>
            <ac:spMk id="21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3:04:39.528" v="471" actId="26606"/>
          <ac:spMkLst>
            <pc:docMk/>
            <pc:sldMk cId="2165765410" sldId="263"/>
            <ac:spMk id="23" creationId="{36B822CC-7DA9-4417-AA94-64CEB676F0B8}"/>
          </ac:spMkLst>
        </pc:spChg>
        <pc:spChg chg="add del">
          <ac:chgData name="Dahl Winters" userId="b0a482be-fbda-43b2-aa9b-47a6e13fe272" providerId="ADAL" clId="{C94AEDE6-9F1F-4900-A788-9846777E805A}" dt="2021-04-05T03:04:39.528" v="471" actId="26606"/>
          <ac:spMkLst>
            <pc:docMk/>
            <pc:sldMk cId="2165765410" sldId="263"/>
            <ac:spMk id="24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3:04:39.520" v="470" actId="26606"/>
          <ac:spMkLst>
            <pc:docMk/>
            <pc:sldMk cId="2165765410" sldId="263"/>
            <ac:spMk id="29" creationId="{B8DD2392-397B-48BF-BEFA-EA1FB881CA85}"/>
          </ac:spMkLst>
        </pc:spChg>
        <pc:spChg chg="del">
          <ac:chgData name="Dahl Winters" userId="b0a482be-fbda-43b2-aa9b-47a6e13fe272" providerId="ADAL" clId="{C94AEDE6-9F1F-4900-A788-9846777E805A}" dt="2021-04-05T03:03:08.696" v="324"/>
          <ac:spMkLst>
            <pc:docMk/>
            <pc:sldMk cId="2165765410" sldId="263"/>
            <ac:spMk id="31" creationId="{36B822CC-7DA9-4417-AA94-64CEB676F0B8}"/>
          </ac:spMkLst>
        </pc:spChg>
        <pc:spChg chg="del">
          <ac:chgData name="Dahl Winters" userId="b0a482be-fbda-43b2-aa9b-47a6e13fe272" providerId="ADAL" clId="{C94AEDE6-9F1F-4900-A788-9846777E805A}" dt="2021-04-05T03:03:08.696" v="324"/>
          <ac:spMkLst>
            <pc:docMk/>
            <pc:sldMk cId="2165765410" sldId="263"/>
            <ac:spMk id="32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5:11:40.327" v="4360" actId="26606"/>
          <ac:spMkLst>
            <pc:docMk/>
            <pc:sldMk cId="2165765410" sldId="263"/>
            <ac:spMk id="33" creationId="{FDF32581-CAA1-43C6-8532-DC56C8435C25}"/>
          </ac:spMkLst>
        </pc:spChg>
        <pc:spChg chg="add del">
          <ac:chgData name="Dahl Winters" userId="b0a482be-fbda-43b2-aa9b-47a6e13fe272" providerId="ADAL" clId="{C94AEDE6-9F1F-4900-A788-9846777E805A}" dt="2021-04-05T05:11:40.327" v="4360" actId="26606"/>
          <ac:spMkLst>
            <pc:docMk/>
            <pc:sldMk cId="2165765410" sldId="263"/>
            <ac:spMk id="34" creationId="{FAAAB002-E48E-4009-828A-511F7A828053}"/>
          </ac:spMkLst>
        </pc:spChg>
        <pc:spChg chg="add del">
          <ac:chgData name="Dahl Winters" userId="b0a482be-fbda-43b2-aa9b-47a6e13fe272" providerId="ADAL" clId="{C94AEDE6-9F1F-4900-A788-9846777E805A}" dt="2021-04-05T05:11:40.327" v="4360" actId="26606"/>
          <ac:spMkLst>
            <pc:docMk/>
            <pc:sldMk cId="2165765410" sldId="263"/>
            <ac:spMk id="35" creationId="{97EF55D5-23F0-4398-B16B-AEF5778C3048}"/>
          </ac:spMkLst>
        </pc:spChg>
        <pc:spChg chg="add del">
          <ac:chgData name="Dahl Winters" userId="b0a482be-fbda-43b2-aa9b-47a6e13fe272" providerId="ADAL" clId="{C94AEDE6-9F1F-4900-A788-9846777E805A}" dt="2021-04-05T05:13:29.990" v="4481" actId="26606"/>
          <ac:spMkLst>
            <pc:docMk/>
            <pc:sldMk cId="2165765410" sldId="263"/>
            <ac:spMk id="40" creationId="{36B822CC-7DA9-4417-AA94-64CEB676F0B8}"/>
          </ac:spMkLst>
        </pc:spChg>
        <pc:spChg chg="add del">
          <ac:chgData name="Dahl Winters" userId="b0a482be-fbda-43b2-aa9b-47a6e13fe272" providerId="ADAL" clId="{C94AEDE6-9F1F-4900-A788-9846777E805A}" dt="2021-04-05T05:13:29.990" v="4481" actId="26606"/>
          <ac:spMkLst>
            <pc:docMk/>
            <pc:sldMk cId="2165765410" sldId="263"/>
            <ac:spMk id="42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5:34:10.640" v="4820" actId="26606"/>
          <ac:spMkLst>
            <pc:docMk/>
            <pc:sldMk cId="2165765410" sldId="263"/>
            <ac:spMk id="44" creationId="{9831CBB7-4817-4B54-A7F9-0AE2D0C47870}"/>
          </ac:spMkLst>
        </pc:spChg>
        <pc:spChg chg="add del">
          <ac:chgData name="Dahl Winters" userId="b0a482be-fbda-43b2-aa9b-47a6e13fe272" providerId="ADAL" clId="{C94AEDE6-9F1F-4900-A788-9846777E805A}" dt="2021-04-05T05:34:10.640" v="4820" actId="26606"/>
          <ac:spMkLst>
            <pc:docMk/>
            <pc:sldMk cId="2165765410" sldId="263"/>
            <ac:spMk id="45" creationId="{96BC321D-B05F-4857-8880-97F61B9B7858}"/>
          </ac:spMkLst>
        </pc:spChg>
        <pc:spChg chg="add del">
          <ac:chgData name="Dahl Winters" userId="b0a482be-fbda-43b2-aa9b-47a6e13fe272" providerId="ADAL" clId="{C94AEDE6-9F1F-4900-A788-9846777E805A}" dt="2021-04-05T05:13:18.213" v="4480" actId="26606"/>
          <ac:spMkLst>
            <pc:docMk/>
            <pc:sldMk cId="2165765410" sldId="263"/>
            <ac:spMk id="47" creationId="{B3B8DB28-FA7D-4C33-BBA2-6D73D0156D42}"/>
          </ac:spMkLst>
        </pc:spChg>
        <pc:spChg chg="add del">
          <ac:chgData name="Dahl Winters" userId="b0a482be-fbda-43b2-aa9b-47a6e13fe272" providerId="ADAL" clId="{C94AEDE6-9F1F-4900-A788-9846777E805A}" dt="2021-04-05T05:13:18.213" v="4480" actId="26606"/>
          <ac:spMkLst>
            <pc:docMk/>
            <pc:sldMk cId="2165765410" sldId="263"/>
            <ac:spMk id="49" creationId="{264FF5A0-304A-44DA-A4D4-A1E66D92FCEA}"/>
          </ac:spMkLst>
        </pc:spChg>
        <pc:spChg chg="add del">
          <ac:chgData name="Dahl Winters" userId="b0a482be-fbda-43b2-aa9b-47a6e13fe272" providerId="ADAL" clId="{C94AEDE6-9F1F-4900-A788-9846777E805A}" dt="2021-04-05T05:34:10.640" v="4820" actId="26606"/>
          <ac:spMkLst>
            <pc:docMk/>
            <pc:sldMk cId="2165765410" sldId="263"/>
            <ac:spMk id="50" creationId="{9B6B47BF-F3D0-4678-9B20-DA45E1BCAD6C}"/>
          </ac:spMkLst>
        </pc:spChg>
        <pc:spChg chg="add del">
          <ac:chgData name="Dahl Winters" userId="b0a482be-fbda-43b2-aa9b-47a6e13fe272" providerId="ADAL" clId="{C94AEDE6-9F1F-4900-A788-9846777E805A}" dt="2021-04-05T05:13:18.213" v="4480" actId="26606"/>
          <ac:spMkLst>
            <pc:docMk/>
            <pc:sldMk cId="2165765410" sldId="263"/>
            <ac:spMk id="51" creationId="{AD43769B-7D6E-4E76-B810-BEC3B774BB0A}"/>
          </ac:spMkLst>
        </pc:spChg>
        <pc:spChg chg="add del">
          <ac:chgData name="Dahl Winters" userId="b0a482be-fbda-43b2-aa9b-47a6e13fe272" providerId="ADAL" clId="{C94AEDE6-9F1F-4900-A788-9846777E805A}" dt="2021-04-05T05:34:10.640" v="4820" actId="26606"/>
          <ac:spMkLst>
            <pc:docMk/>
            <pc:sldMk cId="2165765410" sldId="263"/>
            <ac:spMk id="52" creationId="{19334917-3673-4EF2-BA7C-CC83AEEEAE37}"/>
          </ac:spMkLst>
        </pc:spChg>
        <pc:spChg chg="add del">
          <ac:chgData name="Dahl Winters" userId="b0a482be-fbda-43b2-aa9b-47a6e13fe272" providerId="ADAL" clId="{C94AEDE6-9F1F-4900-A788-9846777E805A}" dt="2021-04-05T05:34:10.640" v="4820" actId="26606"/>
          <ac:spMkLst>
            <pc:docMk/>
            <pc:sldMk cId="2165765410" sldId="263"/>
            <ac:spMk id="54" creationId="{E1589AE1-C0FC-4B66-9C0D-9EB92F40F440}"/>
          </ac:spMkLst>
        </pc:spChg>
        <pc:picChg chg="add del mod ord">
          <ac:chgData name="Dahl Winters" userId="b0a482be-fbda-43b2-aa9b-47a6e13fe272" providerId="ADAL" clId="{C94AEDE6-9F1F-4900-A788-9846777E805A}" dt="2021-04-05T05:41:12.745" v="4941" actId="478"/>
          <ac:picMkLst>
            <pc:docMk/>
            <pc:sldMk cId="2165765410" sldId="263"/>
            <ac:picMk id="4" creationId="{EB5FEBE3-6A53-48FB-AC23-43F3F9C0015A}"/>
          </ac:picMkLst>
        </pc:picChg>
        <pc:picChg chg="add del mod">
          <ac:chgData name="Dahl Winters" userId="b0a482be-fbda-43b2-aa9b-47a6e13fe272" providerId="ADAL" clId="{C94AEDE6-9F1F-4900-A788-9846777E805A}" dt="2021-04-05T05:11:32.542" v="4359" actId="478"/>
          <ac:picMkLst>
            <pc:docMk/>
            <pc:sldMk cId="2165765410" sldId="263"/>
            <ac:picMk id="11" creationId="{5F648F41-875B-403D-A36E-D8FC4E86A9C7}"/>
          </ac:picMkLst>
        </pc:picChg>
        <pc:picChg chg="add mod ord">
          <ac:chgData name="Dahl Winters" userId="b0a482be-fbda-43b2-aa9b-47a6e13fe272" providerId="ADAL" clId="{C94AEDE6-9F1F-4900-A788-9846777E805A}" dt="2021-04-05T05:41:38.082" v="4943" actId="167"/>
          <ac:picMkLst>
            <pc:docMk/>
            <pc:sldMk cId="2165765410" sldId="263"/>
            <ac:picMk id="30" creationId="{05724A41-E6BE-4CFD-ADC3-D8E58AA908E9}"/>
          </ac:picMkLst>
        </pc:picChg>
      </pc:sldChg>
      <pc:sldChg chg="addSp delSp modSp add mod ord setBg setClrOvrMap delDesignElem">
        <pc:chgData name="Dahl Winters" userId="b0a482be-fbda-43b2-aa9b-47a6e13fe272" providerId="ADAL" clId="{C94AEDE6-9F1F-4900-A788-9846777E805A}" dt="2021-04-05T03:31:20.004" v="1343" actId="20577"/>
        <pc:sldMkLst>
          <pc:docMk/>
          <pc:sldMk cId="2956048180" sldId="264"/>
        </pc:sldMkLst>
        <pc:spChg chg="mod">
          <ac:chgData name="Dahl Winters" userId="b0a482be-fbda-43b2-aa9b-47a6e13fe272" providerId="ADAL" clId="{C94AEDE6-9F1F-4900-A788-9846777E805A}" dt="2021-04-05T03:31:20.004" v="1343" actId="20577"/>
          <ac:spMkLst>
            <pc:docMk/>
            <pc:sldMk cId="2956048180" sldId="264"/>
            <ac:spMk id="2" creationId="{F35CE973-136B-437D-827F-2FCEEEEE6D2F}"/>
          </ac:spMkLst>
        </pc:spChg>
        <pc:spChg chg="add del mod">
          <ac:chgData name="Dahl Winters" userId="b0a482be-fbda-43b2-aa9b-47a6e13fe272" providerId="ADAL" clId="{C94AEDE6-9F1F-4900-A788-9846777E805A}" dt="2021-04-05T03:27:48.655" v="1301" actId="26606"/>
          <ac:spMkLst>
            <pc:docMk/>
            <pc:sldMk cId="2956048180" sldId="264"/>
            <ac:spMk id="4" creationId="{DA67E6CD-65DA-40C9-9CC1-384ECC60F34F}"/>
          </ac:spMkLst>
        </pc:spChg>
        <pc:spChg chg="del mod">
          <ac:chgData name="Dahl Winters" userId="b0a482be-fbda-43b2-aa9b-47a6e13fe272" providerId="ADAL" clId="{C94AEDE6-9F1F-4900-A788-9846777E805A}" dt="2021-04-05T03:27:32.190" v="1297" actId="478"/>
          <ac:spMkLst>
            <pc:docMk/>
            <pc:sldMk cId="2956048180" sldId="264"/>
            <ac:spMk id="10" creationId="{41B66EA3-9578-452F-A3D3-D9D9421DF550}"/>
          </ac:spMkLst>
        </pc:spChg>
        <pc:spChg chg="add del">
          <ac:chgData name="Dahl Winters" userId="b0a482be-fbda-43b2-aa9b-47a6e13fe272" providerId="ADAL" clId="{C94AEDE6-9F1F-4900-A788-9846777E805A}" dt="2021-04-05T03:07:31.813" v="596" actId="26606"/>
          <ac:spMkLst>
            <pc:docMk/>
            <pc:sldMk cId="2956048180" sldId="264"/>
            <ac:spMk id="16" creationId="{FAAAB002-E48E-4009-828A-511F7A828053}"/>
          </ac:spMkLst>
        </pc:spChg>
        <pc:spChg chg="add del">
          <ac:chgData name="Dahl Winters" userId="b0a482be-fbda-43b2-aa9b-47a6e13fe272" providerId="ADAL" clId="{C94AEDE6-9F1F-4900-A788-9846777E805A}" dt="2021-04-05T03:07:31.813" v="596" actId="26606"/>
          <ac:spMkLst>
            <pc:docMk/>
            <pc:sldMk cId="2956048180" sldId="264"/>
            <ac:spMk id="18" creationId="{97EF55D5-23F0-4398-B16B-AEF5778C3048}"/>
          </ac:spMkLst>
        </pc:spChg>
        <pc:spChg chg="add del">
          <ac:chgData name="Dahl Winters" userId="b0a482be-fbda-43b2-aa9b-47a6e13fe272" providerId="ADAL" clId="{C94AEDE6-9F1F-4900-A788-9846777E805A}" dt="2021-04-05T03:07:31.813" v="596" actId="26606"/>
          <ac:spMkLst>
            <pc:docMk/>
            <pc:sldMk cId="2956048180" sldId="264"/>
            <ac:spMk id="20" creationId="{FDF32581-CAA1-43C6-8532-DC56C8435C25}"/>
          </ac:spMkLst>
        </pc:spChg>
        <pc:spChg chg="add del mod">
          <ac:chgData name="Dahl Winters" userId="b0a482be-fbda-43b2-aa9b-47a6e13fe272" providerId="ADAL" clId="{C94AEDE6-9F1F-4900-A788-9846777E805A}" dt="2021-04-05T03:27:48.655" v="1301" actId="26606"/>
          <ac:spMkLst>
            <pc:docMk/>
            <pc:sldMk cId="2956048180" sldId="264"/>
            <ac:spMk id="22" creationId="{6E898263-AFCD-49E1-98D6-D27D0A080E49}"/>
          </ac:spMkLst>
        </pc:spChg>
        <pc:spChg chg="add del">
          <ac:chgData name="Dahl Winters" userId="b0a482be-fbda-43b2-aa9b-47a6e13fe272" providerId="ADAL" clId="{C94AEDE6-9F1F-4900-A788-9846777E805A}" dt="2021-04-05T03:07:13.928" v="589" actId="26606"/>
          <ac:spMkLst>
            <pc:docMk/>
            <pc:sldMk cId="2956048180" sldId="264"/>
            <ac:spMk id="25" creationId="{36B822CC-7DA9-4417-AA94-64CEB676F0B8}"/>
          </ac:spMkLst>
        </pc:spChg>
        <pc:spChg chg="add del">
          <ac:chgData name="Dahl Winters" userId="b0a482be-fbda-43b2-aa9b-47a6e13fe272" providerId="ADAL" clId="{C94AEDE6-9F1F-4900-A788-9846777E805A}" dt="2021-04-05T03:07:13.928" v="589" actId="26606"/>
          <ac:spMkLst>
            <pc:docMk/>
            <pc:sldMk cId="2956048180" sldId="264"/>
            <ac:spMk id="27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3:07:22.905" v="591" actId="26606"/>
          <ac:spMkLst>
            <pc:docMk/>
            <pc:sldMk cId="2956048180" sldId="264"/>
            <ac:spMk id="29" creationId="{36B822CC-7DA9-4417-AA94-64CEB676F0B8}"/>
          </ac:spMkLst>
        </pc:spChg>
        <pc:spChg chg="add del">
          <ac:chgData name="Dahl Winters" userId="b0a482be-fbda-43b2-aa9b-47a6e13fe272" providerId="ADAL" clId="{C94AEDE6-9F1F-4900-A788-9846777E805A}" dt="2021-04-05T03:07:22.905" v="591" actId="26606"/>
          <ac:spMkLst>
            <pc:docMk/>
            <pc:sldMk cId="2956048180" sldId="264"/>
            <ac:spMk id="30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3:07:26.023" v="593" actId="26606"/>
          <ac:spMkLst>
            <pc:docMk/>
            <pc:sldMk cId="2956048180" sldId="264"/>
            <ac:spMk id="32" creationId="{FAAAB002-E48E-4009-828A-511F7A828053}"/>
          </ac:spMkLst>
        </pc:spChg>
        <pc:spChg chg="del">
          <ac:chgData name="Dahl Winters" userId="b0a482be-fbda-43b2-aa9b-47a6e13fe272" providerId="ADAL" clId="{C94AEDE6-9F1F-4900-A788-9846777E805A}" dt="2021-04-05T03:05:55.116" v="481"/>
          <ac:spMkLst>
            <pc:docMk/>
            <pc:sldMk cId="2956048180" sldId="264"/>
            <ac:spMk id="33" creationId="{FDF32581-CAA1-43C6-8532-DC56C8435C25}"/>
          </ac:spMkLst>
        </pc:spChg>
        <pc:spChg chg="del">
          <ac:chgData name="Dahl Winters" userId="b0a482be-fbda-43b2-aa9b-47a6e13fe272" providerId="ADAL" clId="{C94AEDE6-9F1F-4900-A788-9846777E805A}" dt="2021-04-05T03:05:55.116" v="481"/>
          <ac:spMkLst>
            <pc:docMk/>
            <pc:sldMk cId="2956048180" sldId="264"/>
            <ac:spMk id="34" creationId="{FAAAB002-E48E-4009-828A-511F7A828053}"/>
          </ac:spMkLst>
        </pc:spChg>
        <pc:spChg chg="del">
          <ac:chgData name="Dahl Winters" userId="b0a482be-fbda-43b2-aa9b-47a6e13fe272" providerId="ADAL" clId="{C94AEDE6-9F1F-4900-A788-9846777E805A}" dt="2021-04-05T03:05:55.116" v="481"/>
          <ac:spMkLst>
            <pc:docMk/>
            <pc:sldMk cId="2956048180" sldId="264"/>
            <ac:spMk id="35" creationId="{97EF55D5-23F0-4398-B16B-AEF5778C3048}"/>
          </ac:spMkLst>
        </pc:spChg>
        <pc:spChg chg="add del">
          <ac:chgData name="Dahl Winters" userId="b0a482be-fbda-43b2-aa9b-47a6e13fe272" providerId="ADAL" clId="{C94AEDE6-9F1F-4900-A788-9846777E805A}" dt="2021-04-05T03:07:26.023" v="593" actId="26606"/>
          <ac:spMkLst>
            <pc:docMk/>
            <pc:sldMk cId="2956048180" sldId="264"/>
            <ac:spMk id="36" creationId="{97EF55D5-23F0-4398-B16B-AEF5778C3048}"/>
          </ac:spMkLst>
        </pc:spChg>
        <pc:spChg chg="add del">
          <ac:chgData name="Dahl Winters" userId="b0a482be-fbda-43b2-aa9b-47a6e13fe272" providerId="ADAL" clId="{C94AEDE6-9F1F-4900-A788-9846777E805A}" dt="2021-04-05T03:07:26.023" v="593" actId="26606"/>
          <ac:spMkLst>
            <pc:docMk/>
            <pc:sldMk cId="2956048180" sldId="264"/>
            <ac:spMk id="37" creationId="{FDF32581-CAA1-43C6-8532-DC56C8435C25}"/>
          </ac:spMkLst>
        </pc:spChg>
        <pc:spChg chg="add del">
          <ac:chgData name="Dahl Winters" userId="b0a482be-fbda-43b2-aa9b-47a6e13fe272" providerId="ADAL" clId="{C94AEDE6-9F1F-4900-A788-9846777E805A}" dt="2021-04-05T03:07:31.806" v="595" actId="26606"/>
          <ac:spMkLst>
            <pc:docMk/>
            <pc:sldMk cId="2956048180" sldId="264"/>
            <ac:spMk id="39" creationId="{36B822CC-7DA9-4417-AA94-64CEB676F0B8}"/>
          </ac:spMkLst>
        </pc:spChg>
        <pc:spChg chg="add del">
          <ac:chgData name="Dahl Winters" userId="b0a482be-fbda-43b2-aa9b-47a6e13fe272" providerId="ADAL" clId="{C94AEDE6-9F1F-4900-A788-9846777E805A}" dt="2021-04-05T03:07:31.806" v="595" actId="26606"/>
          <ac:spMkLst>
            <pc:docMk/>
            <pc:sldMk cId="2956048180" sldId="264"/>
            <ac:spMk id="40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3:25:36.079" v="1251" actId="26606"/>
          <ac:spMkLst>
            <pc:docMk/>
            <pc:sldMk cId="2956048180" sldId="264"/>
            <ac:spMk id="42" creationId="{36B822CC-7DA9-4417-AA94-64CEB676F0B8}"/>
          </ac:spMkLst>
        </pc:spChg>
        <pc:spChg chg="add del">
          <ac:chgData name="Dahl Winters" userId="b0a482be-fbda-43b2-aa9b-47a6e13fe272" providerId="ADAL" clId="{C94AEDE6-9F1F-4900-A788-9846777E805A}" dt="2021-04-05T03:25:36.079" v="1251" actId="26606"/>
          <ac:spMkLst>
            <pc:docMk/>
            <pc:sldMk cId="2956048180" sldId="264"/>
            <ac:spMk id="43" creationId="{AFA01E88-71CC-4FF3-9E81-51E0C32B45E4}"/>
          </ac:spMkLst>
        </pc:spChg>
        <pc:spChg chg="add del">
          <ac:chgData name="Dahl Winters" userId="b0a482be-fbda-43b2-aa9b-47a6e13fe272" providerId="ADAL" clId="{C94AEDE6-9F1F-4900-A788-9846777E805A}" dt="2021-04-05T03:27:48.655" v="1301" actId="26606"/>
          <ac:spMkLst>
            <pc:docMk/>
            <pc:sldMk cId="2956048180" sldId="264"/>
            <ac:spMk id="48" creationId="{B8DD2392-397B-48BF-BEFA-EA1FB881CA85}"/>
          </ac:spMkLst>
        </pc:spChg>
        <pc:spChg chg="add del">
          <ac:chgData name="Dahl Winters" userId="b0a482be-fbda-43b2-aa9b-47a6e13fe272" providerId="ADAL" clId="{C94AEDE6-9F1F-4900-A788-9846777E805A}" dt="2021-04-05T03:29:12.317" v="1323" actId="26606"/>
          <ac:spMkLst>
            <pc:docMk/>
            <pc:sldMk cId="2956048180" sldId="264"/>
            <ac:spMk id="54" creationId="{BFABBCE0-E08C-4BBE-9FD2-E2B253D4D5F2}"/>
          </ac:spMkLst>
        </pc:spChg>
        <pc:spChg chg="add del">
          <ac:chgData name="Dahl Winters" userId="b0a482be-fbda-43b2-aa9b-47a6e13fe272" providerId="ADAL" clId="{C94AEDE6-9F1F-4900-A788-9846777E805A}" dt="2021-04-05T03:29:12.317" v="1323" actId="26606"/>
          <ac:spMkLst>
            <pc:docMk/>
            <pc:sldMk cId="2956048180" sldId="264"/>
            <ac:spMk id="56" creationId="{FF426BAC-43D6-468E-B6FF-167034D5CE43}"/>
          </ac:spMkLst>
        </pc:spChg>
        <pc:spChg chg="add del">
          <ac:chgData name="Dahl Winters" userId="b0a482be-fbda-43b2-aa9b-47a6e13fe272" providerId="ADAL" clId="{C94AEDE6-9F1F-4900-A788-9846777E805A}" dt="2021-04-05T03:29:12.317" v="1323" actId="26606"/>
          <ac:spMkLst>
            <pc:docMk/>
            <pc:sldMk cId="2956048180" sldId="264"/>
            <ac:spMk id="58" creationId="{FB02D80E-5995-4C54-8387-5893C2C89473}"/>
          </ac:spMkLst>
        </pc:spChg>
        <pc:spChg chg="add del">
          <ac:chgData name="Dahl Winters" userId="b0a482be-fbda-43b2-aa9b-47a6e13fe272" providerId="ADAL" clId="{C94AEDE6-9F1F-4900-A788-9846777E805A}" dt="2021-04-05T03:29:12.317" v="1323" actId="26606"/>
          <ac:spMkLst>
            <pc:docMk/>
            <pc:sldMk cId="2956048180" sldId="264"/>
            <ac:spMk id="60" creationId="{896083C8-1401-4950-AF56-E2FAFE42D656}"/>
          </ac:spMkLst>
        </pc:spChg>
        <pc:spChg chg="add del">
          <ac:chgData name="Dahl Winters" userId="b0a482be-fbda-43b2-aa9b-47a6e13fe272" providerId="ADAL" clId="{C94AEDE6-9F1F-4900-A788-9846777E805A}" dt="2021-04-05T03:30:54.893" v="1336" actId="26606"/>
          <ac:spMkLst>
            <pc:docMk/>
            <pc:sldMk cId="2956048180" sldId="264"/>
            <ac:spMk id="65" creationId="{B8DD2392-397B-48BF-BEFA-EA1FB881CA85}"/>
          </ac:spMkLst>
        </pc:spChg>
        <pc:spChg chg="add del">
          <ac:chgData name="Dahl Winters" userId="b0a482be-fbda-43b2-aa9b-47a6e13fe272" providerId="ADAL" clId="{C94AEDE6-9F1F-4900-A788-9846777E805A}" dt="2021-04-05T03:30:26.424" v="1329" actId="26606"/>
          <ac:spMkLst>
            <pc:docMk/>
            <pc:sldMk cId="2956048180" sldId="264"/>
            <ac:spMk id="70" creationId="{B8DD2392-397B-48BF-BEFA-EA1FB881CA85}"/>
          </ac:spMkLst>
        </pc:spChg>
        <pc:spChg chg="add del">
          <ac:chgData name="Dahl Winters" userId="b0a482be-fbda-43b2-aa9b-47a6e13fe272" providerId="ADAL" clId="{C94AEDE6-9F1F-4900-A788-9846777E805A}" dt="2021-04-05T03:30:38.288" v="1331" actId="26606"/>
          <ac:spMkLst>
            <pc:docMk/>
            <pc:sldMk cId="2956048180" sldId="264"/>
            <ac:spMk id="72" creationId="{B8DD2392-397B-48BF-BEFA-EA1FB881CA85}"/>
          </ac:spMkLst>
        </pc:spChg>
        <pc:spChg chg="add del">
          <ac:chgData name="Dahl Winters" userId="b0a482be-fbda-43b2-aa9b-47a6e13fe272" providerId="ADAL" clId="{C94AEDE6-9F1F-4900-A788-9846777E805A}" dt="2021-04-05T03:30:41.139" v="1333" actId="26606"/>
          <ac:spMkLst>
            <pc:docMk/>
            <pc:sldMk cId="2956048180" sldId="264"/>
            <ac:spMk id="74" creationId="{B8DD2392-397B-48BF-BEFA-EA1FB881CA85}"/>
          </ac:spMkLst>
        </pc:spChg>
        <pc:spChg chg="add del">
          <ac:chgData name="Dahl Winters" userId="b0a482be-fbda-43b2-aa9b-47a6e13fe272" providerId="ADAL" clId="{C94AEDE6-9F1F-4900-A788-9846777E805A}" dt="2021-04-05T03:30:54.866" v="1335" actId="26606"/>
          <ac:spMkLst>
            <pc:docMk/>
            <pc:sldMk cId="2956048180" sldId="264"/>
            <ac:spMk id="76" creationId="{B8DD2392-397B-48BF-BEFA-EA1FB881CA85}"/>
          </ac:spMkLst>
        </pc:spChg>
        <pc:spChg chg="add">
          <ac:chgData name="Dahl Winters" userId="b0a482be-fbda-43b2-aa9b-47a6e13fe272" providerId="ADAL" clId="{C94AEDE6-9F1F-4900-A788-9846777E805A}" dt="2021-04-05T03:30:54.893" v="1336" actId="26606"/>
          <ac:spMkLst>
            <pc:docMk/>
            <pc:sldMk cId="2956048180" sldId="264"/>
            <ac:spMk id="78" creationId="{B8DD2392-397B-48BF-BEFA-EA1FB881CA85}"/>
          </ac:spMkLst>
        </pc:spChg>
        <pc:graphicFrameChg chg="add mod modGraphic">
          <ac:chgData name="Dahl Winters" userId="b0a482be-fbda-43b2-aa9b-47a6e13fe272" providerId="ADAL" clId="{C94AEDE6-9F1F-4900-A788-9846777E805A}" dt="2021-04-05T03:30:54.893" v="1336" actId="26606"/>
          <ac:graphicFrameMkLst>
            <pc:docMk/>
            <pc:sldMk cId="2956048180" sldId="264"/>
            <ac:graphicFrameMk id="50" creationId="{423D50F7-08B9-4B35-8424-F01F90B6B95A}"/>
          </ac:graphicFrameMkLst>
        </pc:graphicFrameChg>
        <pc:picChg chg="add del mod">
          <ac:chgData name="Dahl Winters" userId="b0a482be-fbda-43b2-aa9b-47a6e13fe272" providerId="ADAL" clId="{C94AEDE6-9F1F-4900-A788-9846777E805A}" dt="2021-04-05T03:27:41.624" v="1300" actId="478"/>
          <ac:picMkLst>
            <pc:docMk/>
            <pc:sldMk cId="2956048180" sldId="264"/>
            <ac:picMk id="11" creationId="{5F648F41-875B-403D-A36E-D8FC4E86A9C7}"/>
          </ac:picMkLst>
        </pc:picChg>
        <pc:picChg chg="add mod ord">
          <ac:chgData name="Dahl Winters" userId="b0a482be-fbda-43b2-aa9b-47a6e13fe272" providerId="ADAL" clId="{C94AEDE6-9F1F-4900-A788-9846777E805A}" dt="2021-04-05T03:29:12.317" v="1323" actId="26606"/>
          <ac:picMkLst>
            <pc:docMk/>
            <pc:sldMk cId="2956048180" sldId="264"/>
            <ac:picMk id="31" creationId="{E5336EC3-FC28-444A-86CD-8871A25D020D}"/>
          </ac:picMkLst>
        </pc:picChg>
      </pc:sldChg>
      <pc:sldChg chg="addSp delSp modSp add del mod setBg setClrOvrMap delDesignElem">
        <pc:chgData name="Dahl Winters" userId="b0a482be-fbda-43b2-aa9b-47a6e13fe272" providerId="ADAL" clId="{C94AEDE6-9F1F-4900-A788-9846777E805A}" dt="2021-04-05T05:09:03.083" v="4353" actId="47"/>
        <pc:sldMkLst>
          <pc:docMk/>
          <pc:sldMk cId="1045150526" sldId="265"/>
        </pc:sldMkLst>
        <pc:spChg chg="mod">
          <ac:chgData name="Dahl Winters" userId="b0a482be-fbda-43b2-aa9b-47a6e13fe272" providerId="ADAL" clId="{C94AEDE6-9F1F-4900-A788-9846777E805A}" dt="2021-04-05T04:04:43.659" v="3122" actId="26606"/>
          <ac:spMkLst>
            <pc:docMk/>
            <pc:sldMk cId="1045150526" sldId="265"/>
            <ac:spMk id="2" creationId="{3584940E-2AE1-4F36-9E72-90749574BA64}"/>
          </ac:spMkLst>
        </pc:spChg>
        <pc:spChg chg="mod">
          <ac:chgData name="Dahl Winters" userId="b0a482be-fbda-43b2-aa9b-47a6e13fe272" providerId="ADAL" clId="{C94AEDE6-9F1F-4900-A788-9846777E805A}" dt="2021-04-05T04:04:43.659" v="3122" actId="26606"/>
          <ac:spMkLst>
            <pc:docMk/>
            <pc:sldMk cId="1045150526" sldId="265"/>
            <ac:spMk id="3" creationId="{0494BE3B-0CC6-43D7-B49C-8154C688744A}"/>
          </ac:spMkLst>
        </pc:spChg>
        <pc:spChg chg="del">
          <ac:chgData name="Dahl Winters" userId="b0a482be-fbda-43b2-aa9b-47a6e13fe272" providerId="ADAL" clId="{C94AEDE6-9F1F-4900-A788-9846777E805A}" dt="2021-04-05T03:10:32.245" v="610"/>
          <ac:spMkLst>
            <pc:docMk/>
            <pc:sldMk cId="1045150526" sldId="265"/>
            <ac:spMk id="36" creationId="{457E30F7-3253-4621-AB18-6A383D3A3870}"/>
          </ac:spMkLst>
        </pc:spChg>
        <pc:spChg chg="del">
          <ac:chgData name="Dahl Winters" userId="b0a482be-fbda-43b2-aa9b-47a6e13fe272" providerId="ADAL" clId="{C94AEDE6-9F1F-4900-A788-9846777E805A}" dt="2021-04-05T03:10:32.245" v="610"/>
          <ac:spMkLst>
            <pc:docMk/>
            <pc:sldMk cId="1045150526" sldId="265"/>
            <ac:spMk id="38" creationId="{B305829B-9491-4F93-8853-9BCABA78FDC8}"/>
          </ac:spMkLst>
        </pc:spChg>
        <pc:spChg chg="add del">
          <ac:chgData name="Dahl Winters" userId="b0a482be-fbda-43b2-aa9b-47a6e13fe272" providerId="ADAL" clId="{C94AEDE6-9F1F-4900-A788-9846777E805A}" dt="2021-04-05T04:04:43.659" v="3122" actId="26606"/>
          <ac:spMkLst>
            <pc:docMk/>
            <pc:sldMk cId="1045150526" sldId="265"/>
            <ac:spMk id="39" creationId="{3FD90186-F30E-41DE-BCC9-06B6C412E44C}"/>
          </ac:spMkLst>
        </pc:spChg>
        <pc:spChg chg="del">
          <ac:chgData name="Dahl Winters" userId="b0a482be-fbda-43b2-aa9b-47a6e13fe272" providerId="ADAL" clId="{C94AEDE6-9F1F-4900-A788-9846777E805A}" dt="2021-04-05T03:10:32.245" v="610"/>
          <ac:spMkLst>
            <pc:docMk/>
            <pc:sldMk cId="1045150526" sldId="265"/>
            <ac:spMk id="40" creationId="{51F966F2-031A-4EA8-B214-62BED34FFEDF}"/>
          </ac:spMkLst>
        </pc:spChg>
        <pc:spChg chg="add del">
          <ac:chgData name="Dahl Winters" userId="b0a482be-fbda-43b2-aa9b-47a6e13fe272" providerId="ADAL" clId="{C94AEDE6-9F1F-4900-A788-9846777E805A}" dt="2021-04-05T04:04:43.659" v="3122" actId="26606"/>
          <ac:spMkLst>
            <pc:docMk/>
            <pc:sldMk cId="1045150526" sldId="265"/>
            <ac:spMk id="41" creationId="{F3210EB2-7484-41FF-8189-5C048F60C190}"/>
          </ac:spMkLst>
        </pc:spChg>
        <pc:spChg chg="add del">
          <ac:chgData name="Dahl Winters" userId="b0a482be-fbda-43b2-aa9b-47a6e13fe272" providerId="ADAL" clId="{C94AEDE6-9F1F-4900-A788-9846777E805A}" dt="2021-04-05T04:04:43.659" v="3122" actId="26606"/>
          <ac:spMkLst>
            <pc:docMk/>
            <pc:sldMk cId="1045150526" sldId="265"/>
            <ac:spMk id="42" creationId="{74E468B1-8EA7-411D-B785-E24321C1C4F9}"/>
          </ac:spMkLst>
        </pc:spChg>
        <pc:spChg chg="add del">
          <ac:chgData name="Dahl Winters" userId="b0a482be-fbda-43b2-aa9b-47a6e13fe272" providerId="ADAL" clId="{C94AEDE6-9F1F-4900-A788-9846777E805A}" dt="2021-04-05T04:04:43.659" v="3122" actId="26606"/>
          <ac:spMkLst>
            <pc:docMk/>
            <pc:sldMk cId="1045150526" sldId="265"/>
            <ac:spMk id="43" creationId="{BD9A18B0-0782-44A1-B999-5A0B4F62AB3C}"/>
          </ac:spMkLst>
        </pc:spChg>
        <pc:spChg chg="add del">
          <ac:chgData name="Dahl Winters" userId="b0a482be-fbda-43b2-aa9b-47a6e13fe272" providerId="ADAL" clId="{C94AEDE6-9F1F-4900-A788-9846777E805A}" dt="2021-04-05T04:04:43.659" v="3122" actId="26606"/>
          <ac:spMkLst>
            <pc:docMk/>
            <pc:sldMk cId="1045150526" sldId="265"/>
            <ac:spMk id="48" creationId="{C1FA8F66-3B85-411D-A2A6-A50DF3026D9A}"/>
          </ac:spMkLst>
        </pc:spChg>
        <pc:spChg chg="add del">
          <ac:chgData name="Dahl Winters" userId="b0a482be-fbda-43b2-aa9b-47a6e13fe272" providerId="ADAL" clId="{C94AEDE6-9F1F-4900-A788-9846777E805A}" dt="2021-04-05T04:04:43.659" v="3122" actId="26606"/>
          <ac:spMkLst>
            <pc:docMk/>
            <pc:sldMk cId="1045150526" sldId="265"/>
            <ac:spMk id="50" creationId="{4179E790-E691-4202-B7FA-62924FC8D195}"/>
          </ac:spMkLst>
        </pc:spChg>
        <pc:spChg chg="add del">
          <ac:chgData name="Dahl Winters" userId="b0a482be-fbda-43b2-aa9b-47a6e13fe272" providerId="ADAL" clId="{C94AEDE6-9F1F-4900-A788-9846777E805A}" dt="2021-04-05T04:04:43.659" v="3122" actId="26606"/>
          <ac:spMkLst>
            <pc:docMk/>
            <pc:sldMk cId="1045150526" sldId="265"/>
            <ac:spMk id="52" creationId="{065EE0A0-4DA6-4AA2-A475-14DB03C55AFA}"/>
          </ac:spMkLst>
        </pc:spChg>
        <pc:grpChg chg="add del">
          <ac:chgData name="Dahl Winters" userId="b0a482be-fbda-43b2-aa9b-47a6e13fe272" providerId="ADAL" clId="{C94AEDE6-9F1F-4900-A788-9846777E805A}" dt="2021-04-05T03:10:56.323" v="612" actId="26606"/>
          <ac:grpSpMkLst>
            <pc:docMk/>
            <pc:sldMk cId="1045150526" sldId="265"/>
            <ac:grpSpMk id="33" creationId="{3A852E5D-96B2-47B5-AB0F-426F231FBD41}"/>
          </ac:grpSpMkLst>
        </pc:grpChg>
        <pc:picChg chg="mod">
          <ac:chgData name="Dahl Winters" userId="b0a482be-fbda-43b2-aa9b-47a6e13fe272" providerId="ADAL" clId="{C94AEDE6-9F1F-4900-A788-9846777E805A}" dt="2021-04-05T04:04:43.659" v="3122" actId="26606"/>
          <ac:picMkLst>
            <pc:docMk/>
            <pc:sldMk cId="1045150526" sldId="265"/>
            <ac:picMk id="5" creationId="{31273C22-665C-481F-A6C5-A775F7133899}"/>
          </ac:picMkLst>
        </pc:picChg>
        <pc:picChg chg="mod ord">
          <ac:chgData name="Dahl Winters" userId="b0a482be-fbda-43b2-aa9b-47a6e13fe272" providerId="ADAL" clId="{C94AEDE6-9F1F-4900-A788-9846777E805A}" dt="2021-04-05T04:04:43.659" v="3122" actId="26606"/>
          <ac:picMkLst>
            <pc:docMk/>
            <pc:sldMk cId="1045150526" sldId="265"/>
            <ac:picMk id="31" creationId="{DC10A883-B001-4E0A-8E7E-5E08D07C28A6}"/>
          </ac:picMkLst>
        </pc:picChg>
      </pc:sldChg>
      <pc:sldChg chg="addSp delSp modSp add mod ord setBg addAnim modAnim delDesignElem">
        <pc:chgData name="Dahl Winters" userId="b0a482be-fbda-43b2-aa9b-47a6e13fe272" providerId="ADAL" clId="{C94AEDE6-9F1F-4900-A788-9846777E805A}" dt="2021-04-05T04:00:07.360" v="2966" actId="207"/>
        <pc:sldMkLst>
          <pc:docMk/>
          <pc:sldMk cId="933020452" sldId="266"/>
        </pc:sldMkLst>
        <pc:spChg chg="mod">
          <ac:chgData name="Dahl Winters" userId="b0a482be-fbda-43b2-aa9b-47a6e13fe272" providerId="ADAL" clId="{C94AEDE6-9F1F-4900-A788-9846777E805A}" dt="2021-04-05T03:15:40.986" v="931" actId="26606"/>
          <ac:spMkLst>
            <pc:docMk/>
            <pc:sldMk cId="933020452" sldId="266"/>
            <ac:spMk id="2" creationId="{3584940E-2AE1-4F36-9E72-90749574BA64}"/>
          </ac:spMkLst>
        </pc:spChg>
        <pc:spChg chg="mod">
          <ac:chgData name="Dahl Winters" userId="b0a482be-fbda-43b2-aa9b-47a6e13fe272" providerId="ADAL" clId="{C94AEDE6-9F1F-4900-A788-9846777E805A}" dt="2021-04-05T04:00:07.360" v="2966" actId="207"/>
          <ac:spMkLst>
            <pc:docMk/>
            <pc:sldMk cId="933020452" sldId="266"/>
            <ac:spMk id="3" creationId="{0494BE3B-0CC6-43D7-B49C-8154C688744A}"/>
          </ac:spMkLst>
        </pc:spChg>
        <pc:spChg chg="add del">
          <ac:chgData name="Dahl Winters" userId="b0a482be-fbda-43b2-aa9b-47a6e13fe272" providerId="ADAL" clId="{C94AEDE6-9F1F-4900-A788-9846777E805A}" dt="2021-04-05T03:15:40.986" v="931" actId="26606"/>
          <ac:spMkLst>
            <pc:docMk/>
            <pc:sldMk cId="933020452" sldId="266"/>
            <ac:spMk id="33" creationId="{457E30F7-3253-4621-AB18-6A383D3A3870}"/>
          </ac:spMkLst>
        </pc:spChg>
        <pc:spChg chg="add del">
          <ac:chgData name="Dahl Winters" userId="b0a482be-fbda-43b2-aa9b-47a6e13fe272" providerId="ADAL" clId="{C94AEDE6-9F1F-4900-A788-9846777E805A}" dt="2021-04-05T03:15:40.986" v="931" actId="26606"/>
          <ac:spMkLst>
            <pc:docMk/>
            <pc:sldMk cId="933020452" sldId="266"/>
            <ac:spMk id="34" creationId="{B305829B-9491-4F93-8853-9BCABA78FDC8}"/>
          </ac:spMkLst>
        </pc:spChg>
        <pc:spChg chg="add del">
          <ac:chgData name="Dahl Winters" userId="b0a482be-fbda-43b2-aa9b-47a6e13fe272" providerId="ADAL" clId="{C94AEDE6-9F1F-4900-A788-9846777E805A}" dt="2021-04-05T03:15:40.986" v="931" actId="26606"/>
          <ac:spMkLst>
            <pc:docMk/>
            <pc:sldMk cId="933020452" sldId="266"/>
            <ac:spMk id="35" creationId="{51F966F2-031A-4EA8-B214-62BED34FFEDF}"/>
          </ac:spMkLst>
        </pc:spChg>
        <pc:spChg chg="del">
          <ac:chgData name="Dahl Winters" userId="b0a482be-fbda-43b2-aa9b-47a6e13fe272" providerId="ADAL" clId="{C94AEDE6-9F1F-4900-A788-9846777E805A}" dt="2021-04-05T03:12:38.350" v="787"/>
          <ac:spMkLst>
            <pc:docMk/>
            <pc:sldMk cId="933020452" sldId="266"/>
            <ac:spMk id="36" creationId="{457E30F7-3253-4621-AB18-6A383D3A3870}"/>
          </ac:spMkLst>
        </pc:spChg>
        <pc:spChg chg="add del">
          <ac:chgData name="Dahl Winters" userId="b0a482be-fbda-43b2-aa9b-47a6e13fe272" providerId="ADAL" clId="{C94AEDE6-9F1F-4900-A788-9846777E805A}" dt="2021-04-05T03:15:40.976" v="930" actId="26606"/>
          <ac:spMkLst>
            <pc:docMk/>
            <pc:sldMk cId="933020452" sldId="266"/>
            <ac:spMk id="37" creationId="{457E30F7-3253-4621-AB18-6A383D3A3870}"/>
          </ac:spMkLst>
        </pc:spChg>
        <pc:spChg chg="del">
          <ac:chgData name="Dahl Winters" userId="b0a482be-fbda-43b2-aa9b-47a6e13fe272" providerId="ADAL" clId="{C94AEDE6-9F1F-4900-A788-9846777E805A}" dt="2021-04-05T03:12:38.350" v="787"/>
          <ac:spMkLst>
            <pc:docMk/>
            <pc:sldMk cId="933020452" sldId="266"/>
            <ac:spMk id="38" creationId="{B305829B-9491-4F93-8853-9BCABA78FDC8}"/>
          </ac:spMkLst>
        </pc:spChg>
        <pc:spChg chg="del">
          <ac:chgData name="Dahl Winters" userId="b0a482be-fbda-43b2-aa9b-47a6e13fe272" providerId="ADAL" clId="{C94AEDE6-9F1F-4900-A788-9846777E805A}" dt="2021-04-05T03:12:38.350" v="787"/>
          <ac:spMkLst>
            <pc:docMk/>
            <pc:sldMk cId="933020452" sldId="266"/>
            <ac:spMk id="40" creationId="{51F966F2-031A-4EA8-B214-62BED34FFEDF}"/>
          </ac:spMkLst>
        </pc:spChg>
        <pc:spChg chg="add del">
          <ac:chgData name="Dahl Winters" userId="b0a482be-fbda-43b2-aa9b-47a6e13fe272" providerId="ADAL" clId="{C94AEDE6-9F1F-4900-A788-9846777E805A}" dt="2021-04-05T03:15:40.976" v="930" actId="26606"/>
          <ac:spMkLst>
            <pc:docMk/>
            <pc:sldMk cId="933020452" sldId="266"/>
            <ac:spMk id="42" creationId="{B305829B-9491-4F93-8853-9BCABA78FDC8}"/>
          </ac:spMkLst>
        </pc:spChg>
        <pc:spChg chg="add del">
          <ac:chgData name="Dahl Winters" userId="b0a482be-fbda-43b2-aa9b-47a6e13fe272" providerId="ADAL" clId="{C94AEDE6-9F1F-4900-A788-9846777E805A}" dt="2021-04-05T03:15:40.976" v="930" actId="26606"/>
          <ac:spMkLst>
            <pc:docMk/>
            <pc:sldMk cId="933020452" sldId="266"/>
            <ac:spMk id="44" creationId="{51F966F2-031A-4EA8-B214-62BED34FFEDF}"/>
          </ac:spMkLst>
        </pc:spChg>
        <pc:spChg chg="add">
          <ac:chgData name="Dahl Winters" userId="b0a482be-fbda-43b2-aa9b-47a6e13fe272" providerId="ADAL" clId="{C94AEDE6-9F1F-4900-A788-9846777E805A}" dt="2021-04-05T03:15:40.986" v="931" actId="26606"/>
          <ac:spMkLst>
            <pc:docMk/>
            <pc:sldMk cId="933020452" sldId="266"/>
            <ac:spMk id="46" creationId="{C1FA8F66-3B85-411D-A2A6-A50DF3026D9A}"/>
          </ac:spMkLst>
        </pc:spChg>
        <pc:spChg chg="add">
          <ac:chgData name="Dahl Winters" userId="b0a482be-fbda-43b2-aa9b-47a6e13fe272" providerId="ADAL" clId="{C94AEDE6-9F1F-4900-A788-9846777E805A}" dt="2021-04-05T03:15:40.986" v="931" actId="26606"/>
          <ac:spMkLst>
            <pc:docMk/>
            <pc:sldMk cId="933020452" sldId="266"/>
            <ac:spMk id="47" creationId="{D695E25C-06E7-4082-BE92-B571B616BC5A}"/>
          </ac:spMkLst>
        </pc:spChg>
        <pc:spChg chg="add">
          <ac:chgData name="Dahl Winters" userId="b0a482be-fbda-43b2-aa9b-47a6e13fe272" providerId="ADAL" clId="{C94AEDE6-9F1F-4900-A788-9846777E805A}" dt="2021-04-05T03:15:40.986" v="931" actId="26606"/>
          <ac:spMkLst>
            <pc:docMk/>
            <pc:sldMk cId="933020452" sldId="266"/>
            <ac:spMk id="48" creationId="{E64BD7DF-F4BB-427F-B4F6-6DC83A59AA0F}"/>
          </ac:spMkLst>
        </pc:spChg>
        <pc:picChg chg="del">
          <ac:chgData name="Dahl Winters" userId="b0a482be-fbda-43b2-aa9b-47a6e13fe272" providerId="ADAL" clId="{C94AEDE6-9F1F-4900-A788-9846777E805A}" dt="2021-04-05T03:15:18.103" v="925" actId="478"/>
          <ac:picMkLst>
            <pc:docMk/>
            <pc:sldMk cId="933020452" sldId="266"/>
            <ac:picMk id="5" creationId="{31273C22-665C-481F-A6C5-A775F7133899}"/>
          </ac:picMkLst>
        </pc:picChg>
        <pc:picChg chg="add mod ord">
          <ac:chgData name="Dahl Winters" userId="b0a482be-fbda-43b2-aa9b-47a6e13fe272" providerId="ADAL" clId="{C94AEDE6-9F1F-4900-A788-9846777E805A}" dt="2021-04-05T03:15:40.986" v="931" actId="26606"/>
          <ac:picMkLst>
            <pc:docMk/>
            <pc:sldMk cId="933020452" sldId="266"/>
            <ac:picMk id="6" creationId="{D6670D8B-BD1B-4968-8488-3F73F3D06A2E}"/>
          </ac:picMkLst>
        </pc:picChg>
        <pc:picChg chg="mod">
          <ac:chgData name="Dahl Winters" userId="b0a482be-fbda-43b2-aa9b-47a6e13fe272" providerId="ADAL" clId="{C94AEDE6-9F1F-4900-A788-9846777E805A}" dt="2021-04-05T03:15:40.986" v="931" actId="26606"/>
          <ac:picMkLst>
            <pc:docMk/>
            <pc:sldMk cId="933020452" sldId="266"/>
            <ac:picMk id="31" creationId="{DC10A883-B001-4E0A-8E7E-5E08D07C28A6}"/>
          </ac:picMkLst>
        </pc:picChg>
      </pc:sldChg>
      <pc:sldChg chg="addSp delSp modSp add mod setBg setClrOvrMap delDesignElem">
        <pc:chgData name="Dahl Winters" userId="b0a482be-fbda-43b2-aa9b-47a6e13fe272" providerId="ADAL" clId="{C94AEDE6-9F1F-4900-A788-9846777E805A}" dt="2021-04-05T04:14:59.206" v="3525" actId="20577"/>
        <pc:sldMkLst>
          <pc:docMk/>
          <pc:sldMk cId="1453492355" sldId="267"/>
        </pc:sldMkLst>
        <pc:spChg chg="mod">
          <ac:chgData name="Dahl Winters" userId="b0a482be-fbda-43b2-aa9b-47a6e13fe272" providerId="ADAL" clId="{C94AEDE6-9F1F-4900-A788-9846777E805A}" dt="2021-04-05T03:43:13.079" v="1976" actId="20577"/>
          <ac:spMkLst>
            <pc:docMk/>
            <pc:sldMk cId="1453492355" sldId="267"/>
            <ac:spMk id="2" creationId="{3584940E-2AE1-4F36-9E72-90749574BA64}"/>
          </ac:spMkLst>
        </pc:spChg>
        <pc:spChg chg="mod">
          <ac:chgData name="Dahl Winters" userId="b0a482be-fbda-43b2-aa9b-47a6e13fe272" providerId="ADAL" clId="{C94AEDE6-9F1F-4900-A788-9846777E805A}" dt="2021-04-05T04:14:59.206" v="3525" actId="20577"/>
          <ac:spMkLst>
            <pc:docMk/>
            <pc:sldMk cId="1453492355" sldId="267"/>
            <ac:spMk id="3" creationId="{0494BE3B-0CC6-43D7-B49C-8154C688744A}"/>
          </ac:spMkLst>
        </pc:spChg>
        <pc:spChg chg="add del">
          <ac:chgData name="Dahl Winters" userId="b0a482be-fbda-43b2-aa9b-47a6e13fe272" providerId="ADAL" clId="{C94AEDE6-9F1F-4900-A788-9846777E805A}" dt="2021-04-05T03:18:03.389" v="967" actId="26606"/>
          <ac:spMkLst>
            <pc:docMk/>
            <pc:sldMk cId="1453492355" sldId="267"/>
            <ac:spMk id="36" creationId="{C1FA8F66-3B85-411D-A2A6-A50DF3026D9A}"/>
          </ac:spMkLst>
        </pc:spChg>
        <pc:spChg chg="add del">
          <ac:chgData name="Dahl Winters" userId="b0a482be-fbda-43b2-aa9b-47a6e13fe272" providerId="ADAL" clId="{C94AEDE6-9F1F-4900-A788-9846777E805A}" dt="2021-04-05T03:18:03.389" v="967" actId="26606"/>
          <ac:spMkLst>
            <pc:docMk/>
            <pc:sldMk cId="1453492355" sldId="267"/>
            <ac:spMk id="38" creationId="{D695E25C-06E7-4082-BE92-B571B616BC5A}"/>
          </ac:spMkLst>
        </pc:spChg>
        <pc:spChg chg="add del">
          <ac:chgData name="Dahl Winters" userId="b0a482be-fbda-43b2-aa9b-47a6e13fe272" providerId="ADAL" clId="{C94AEDE6-9F1F-4900-A788-9846777E805A}" dt="2021-04-05T03:18:03.389" v="967" actId="26606"/>
          <ac:spMkLst>
            <pc:docMk/>
            <pc:sldMk cId="1453492355" sldId="267"/>
            <ac:spMk id="40" creationId="{E64BD7DF-F4BB-427F-B4F6-6DC83A59AA0F}"/>
          </ac:spMkLst>
        </pc:spChg>
        <pc:spChg chg="add">
          <ac:chgData name="Dahl Winters" userId="b0a482be-fbda-43b2-aa9b-47a6e13fe272" providerId="ADAL" clId="{C94AEDE6-9F1F-4900-A788-9846777E805A}" dt="2021-04-05T03:18:03.389" v="967" actId="26606"/>
          <ac:spMkLst>
            <pc:docMk/>
            <pc:sldMk cId="1453492355" sldId="267"/>
            <ac:spMk id="42" creationId="{4179E790-E691-4202-B7FA-62924FC8D195}"/>
          </ac:spMkLst>
        </pc:spChg>
        <pc:spChg chg="add">
          <ac:chgData name="Dahl Winters" userId="b0a482be-fbda-43b2-aa9b-47a6e13fe272" providerId="ADAL" clId="{C94AEDE6-9F1F-4900-A788-9846777E805A}" dt="2021-04-05T03:18:03.389" v="967" actId="26606"/>
          <ac:spMkLst>
            <pc:docMk/>
            <pc:sldMk cId="1453492355" sldId="267"/>
            <ac:spMk id="45" creationId="{C1FA8F66-3B85-411D-A2A6-A50DF3026D9A}"/>
          </ac:spMkLst>
        </pc:spChg>
        <pc:spChg chg="del">
          <ac:chgData name="Dahl Winters" userId="b0a482be-fbda-43b2-aa9b-47a6e13fe272" providerId="ADAL" clId="{C94AEDE6-9F1F-4900-A788-9846777E805A}" dt="2021-04-05T03:16:06.924" v="935"/>
          <ac:spMkLst>
            <pc:docMk/>
            <pc:sldMk cId="1453492355" sldId="267"/>
            <ac:spMk id="46" creationId="{C1FA8F66-3B85-411D-A2A6-A50DF3026D9A}"/>
          </ac:spMkLst>
        </pc:spChg>
        <pc:spChg chg="del">
          <ac:chgData name="Dahl Winters" userId="b0a482be-fbda-43b2-aa9b-47a6e13fe272" providerId="ADAL" clId="{C94AEDE6-9F1F-4900-A788-9846777E805A}" dt="2021-04-05T03:16:06.924" v="935"/>
          <ac:spMkLst>
            <pc:docMk/>
            <pc:sldMk cId="1453492355" sldId="267"/>
            <ac:spMk id="47" creationId="{D695E25C-06E7-4082-BE92-B571B616BC5A}"/>
          </ac:spMkLst>
        </pc:spChg>
        <pc:spChg chg="del">
          <ac:chgData name="Dahl Winters" userId="b0a482be-fbda-43b2-aa9b-47a6e13fe272" providerId="ADAL" clId="{C94AEDE6-9F1F-4900-A788-9846777E805A}" dt="2021-04-05T03:16:06.924" v="935"/>
          <ac:spMkLst>
            <pc:docMk/>
            <pc:sldMk cId="1453492355" sldId="267"/>
            <ac:spMk id="48" creationId="{E64BD7DF-F4BB-427F-B4F6-6DC83A59AA0F}"/>
          </ac:spMkLst>
        </pc:spChg>
        <pc:spChg chg="add">
          <ac:chgData name="Dahl Winters" userId="b0a482be-fbda-43b2-aa9b-47a6e13fe272" providerId="ADAL" clId="{C94AEDE6-9F1F-4900-A788-9846777E805A}" dt="2021-04-05T03:18:03.389" v="967" actId="26606"/>
          <ac:spMkLst>
            <pc:docMk/>
            <pc:sldMk cId="1453492355" sldId="267"/>
            <ac:spMk id="49" creationId="{065EE0A0-4DA6-4AA2-A475-14DB03C55AFA}"/>
          </ac:spMkLst>
        </pc:spChg>
        <pc:picChg chg="mod">
          <ac:chgData name="Dahl Winters" userId="b0a482be-fbda-43b2-aa9b-47a6e13fe272" providerId="ADAL" clId="{C94AEDE6-9F1F-4900-A788-9846777E805A}" dt="2021-04-05T03:18:03.389" v="967" actId="26606"/>
          <ac:picMkLst>
            <pc:docMk/>
            <pc:sldMk cId="1453492355" sldId="267"/>
            <ac:picMk id="6" creationId="{D6670D8B-BD1B-4968-8488-3F73F3D06A2E}"/>
          </ac:picMkLst>
        </pc:picChg>
        <pc:picChg chg="mod">
          <ac:chgData name="Dahl Winters" userId="b0a482be-fbda-43b2-aa9b-47a6e13fe272" providerId="ADAL" clId="{C94AEDE6-9F1F-4900-A788-9846777E805A}" dt="2021-04-05T03:18:03.389" v="967" actId="26606"/>
          <ac:picMkLst>
            <pc:docMk/>
            <pc:sldMk cId="1453492355" sldId="267"/>
            <ac:picMk id="31" creationId="{DC10A883-B001-4E0A-8E7E-5E08D07C28A6}"/>
          </ac:picMkLst>
        </pc:picChg>
      </pc:sldChg>
      <pc:sldChg chg="delSp add del setBg delDesignElem">
        <pc:chgData name="Dahl Winters" userId="b0a482be-fbda-43b2-aa9b-47a6e13fe272" providerId="ADAL" clId="{C94AEDE6-9F1F-4900-A788-9846777E805A}" dt="2021-04-05T03:27:25.037" v="1296" actId="47"/>
        <pc:sldMkLst>
          <pc:docMk/>
          <pc:sldMk cId="898908077" sldId="268"/>
        </pc:sldMkLst>
        <pc:spChg chg="del">
          <ac:chgData name="Dahl Winters" userId="b0a482be-fbda-43b2-aa9b-47a6e13fe272" providerId="ADAL" clId="{C94AEDE6-9F1F-4900-A788-9846777E805A}" dt="2021-04-05T03:27:08.786" v="1294"/>
          <ac:spMkLst>
            <pc:docMk/>
            <pc:sldMk cId="898908077" sldId="268"/>
            <ac:spMk id="48" creationId="{B8DD2392-397B-48BF-BEFA-EA1FB881CA85}"/>
          </ac:spMkLst>
        </pc:spChg>
      </pc:sldChg>
      <pc:sldChg chg="addSp delSp modSp add mod ord setBg">
        <pc:chgData name="Dahl Winters" userId="b0a482be-fbda-43b2-aa9b-47a6e13fe272" providerId="ADAL" clId="{C94AEDE6-9F1F-4900-A788-9846777E805A}" dt="2021-04-05T04:32:33.381" v="3571" actId="20577"/>
        <pc:sldMkLst>
          <pc:docMk/>
          <pc:sldMk cId="803384282" sldId="269"/>
        </pc:sldMkLst>
        <pc:spChg chg="mod">
          <ac:chgData name="Dahl Winters" userId="b0a482be-fbda-43b2-aa9b-47a6e13fe272" providerId="ADAL" clId="{C94AEDE6-9F1F-4900-A788-9846777E805A}" dt="2021-04-05T03:29:59.177" v="1327" actId="26606"/>
          <ac:spMkLst>
            <pc:docMk/>
            <pc:sldMk cId="803384282" sldId="269"/>
            <ac:spMk id="2" creationId="{F35CE973-136B-437D-827F-2FCEEEEE6D2F}"/>
          </ac:spMkLst>
        </pc:spChg>
        <pc:spChg chg="mod">
          <ac:chgData name="Dahl Winters" userId="b0a482be-fbda-43b2-aa9b-47a6e13fe272" providerId="ADAL" clId="{C94AEDE6-9F1F-4900-A788-9846777E805A}" dt="2021-04-05T04:32:33.381" v="3571" actId="20577"/>
          <ac:spMkLst>
            <pc:docMk/>
            <pc:sldMk cId="803384282" sldId="269"/>
            <ac:spMk id="10" creationId="{41B66EA3-9578-452F-A3D3-D9D9421DF550}"/>
          </ac:spMkLst>
        </pc:spChg>
        <pc:spChg chg="del">
          <ac:chgData name="Dahl Winters" userId="b0a482be-fbda-43b2-aa9b-47a6e13fe272" providerId="ADAL" clId="{C94AEDE6-9F1F-4900-A788-9846777E805A}" dt="2021-04-05T03:29:49.402" v="1324" actId="478"/>
          <ac:spMkLst>
            <pc:docMk/>
            <pc:sldMk cId="803384282" sldId="269"/>
            <ac:spMk id="22" creationId="{6E898263-AFCD-49E1-98D6-D27D0A080E49}"/>
          </ac:spMkLst>
        </pc:spChg>
        <pc:spChg chg="add del">
          <ac:chgData name="Dahl Winters" userId="b0a482be-fbda-43b2-aa9b-47a6e13fe272" providerId="ADAL" clId="{C94AEDE6-9F1F-4900-A788-9846777E805A}" dt="2021-04-05T03:29:59.177" v="1327" actId="26606"/>
          <ac:spMkLst>
            <pc:docMk/>
            <pc:sldMk cId="803384282" sldId="269"/>
            <ac:spMk id="48" creationId="{B8DD2392-397B-48BF-BEFA-EA1FB881CA85}"/>
          </ac:spMkLst>
        </pc:spChg>
        <pc:spChg chg="add del">
          <ac:chgData name="Dahl Winters" userId="b0a482be-fbda-43b2-aa9b-47a6e13fe272" providerId="ADAL" clId="{C94AEDE6-9F1F-4900-A788-9846777E805A}" dt="2021-04-05T03:29:59.142" v="1326" actId="26606"/>
          <ac:spMkLst>
            <pc:docMk/>
            <pc:sldMk cId="803384282" sldId="269"/>
            <ac:spMk id="53" creationId="{B8DD2392-397B-48BF-BEFA-EA1FB881CA85}"/>
          </ac:spMkLst>
        </pc:spChg>
        <pc:spChg chg="add">
          <ac:chgData name="Dahl Winters" userId="b0a482be-fbda-43b2-aa9b-47a6e13fe272" providerId="ADAL" clId="{C94AEDE6-9F1F-4900-A788-9846777E805A}" dt="2021-04-05T03:29:59.177" v="1327" actId="26606"/>
          <ac:spMkLst>
            <pc:docMk/>
            <pc:sldMk cId="803384282" sldId="269"/>
            <ac:spMk id="55" creationId="{97EF55D5-23F0-4398-B16B-AEF5778C3048}"/>
          </ac:spMkLst>
        </pc:spChg>
        <pc:spChg chg="add">
          <ac:chgData name="Dahl Winters" userId="b0a482be-fbda-43b2-aa9b-47a6e13fe272" providerId="ADAL" clId="{C94AEDE6-9F1F-4900-A788-9846777E805A}" dt="2021-04-05T03:29:59.177" v="1327" actId="26606"/>
          <ac:spMkLst>
            <pc:docMk/>
            <pc:sldMk cId="803384282" sldId="269"/>
            <ac:spMk id="56" creationId="{FAAAB002-E48E-4009-828A-511F7A828053}"/>
          </ac:spMkLst>
        </pc:spChg>
        <pc:spChg chg="add">
          <ac:chgData name="Dahl Winters" userId="b0a482be-fbda-43b2-aa9b-47a6e13fe272" providerId="ADAL" clId="{C94AEDE6-9F1F-4900-A788-9846777E805A}" dt="2021-04-05T03:29:59.177" v="1327" actId="26606"/>
          <ac:spMkLst>
            <pc:docMk/>
            <pc:sldMk cId="803384282" sldId="269"/>
            <ac:spMk id="57" creationId="{FDF32581-CAA1-43C6-8532-DC56C8435C25}"/>
          </ac:spMkLst>
        </pc:spChg>
        <pc:picChg chg="mod">
          <ac:chgData name="Dahl Winters" userId="b0a482be-fbda-43b2-aa9b-47a6e13fe272" providerId="ADAL" clId="{C94AEDE6-9F1F-4900-A788-9846777E805A}" dt="2021-04-05T03:29:59.177" v="1327" actId="26606"/>
          <ac:picMkLst>
            <pc:docMk/>
            <pc:sldMk cId="803384282" sldId="269"/>
            <ac:picMk id="11" creationId="{5F648F41-875B-403D-A36E-D8FC4E86A9C7}"/>
          </ac:picMkLst>
        </pc:picChg>
      </pc:sldChg>
      <pc:sldChg chg="addSp delSp modSp add mod">
        <pc:chgData name="Dahl Winters" userId="b0a482be-fbda-43b2-aa9b-47a6e13fe272" providerId="ADAL" clId="{C94AEDE6-9F1F-4900-A788-9846777E805A}" dt="2021-04-05T03:42:57.440" v="1964" actId="20577"/>
        <pc:sldMkLst>
          <pc:docMk/>
          <pc:sldMk cId="368003985" sldId="270"/>
        </pc:sldMkLst>
        <pc:spChg chg="mod">
          <ac:chgData name="Dahl Winters" userId="b0a482be-fbda-43b2-aa9b-47a6e13fe272" providerId="ADAL" clId="{C94AEDE6-9F1F-4900-A788-9846777E805A}" dt="2021-04-05T03:32:09.293" v="1362" actId="20577"/>
          <ac:spMkLst>
            <pc:docMk/>
            <pc:sldMk cId="368003985" sldId="270"/>
            <ac:spMk id="2" creationId="{F35CE973-136B-437D-827F-2FCEEEEE6D2F}"/>
          </ac:spMkLst>
        </pc:spChg>
        <pc:spChg chg="del">
          <ac:chgData name="Dahl Winters" userId="b0a482be-fbda-43b2-aa9b-47a6e13fe272" providerId="ADAL" clId="{C94AEDE6-9F1F-4900-A788-9846777E805A}" dt="2021-04-05T03:31:47.382" v="1345" actId="26606"/>
          <ac:spMkLst>
            <pc:docMk/>
            <pc:sldMk cId="368003985" sldId="270"/>
            <ac:spMk id="78" creationId="{B8DD2392-397B-48BF-BEFA-EA1FB881CA85}"/>
          </ac:spMkLst>
        </pc:spChg>
        <pc:spChg chg="add del">
          <ac:chgData name="Dahl Winters" userId="b0a482be-fbda-43b2-aa9b-47a6e13fe272" providerId="ADAL" clId="{C94AEDE6-9F1F-4900-A788-9846777E805A}" dt="2021-04-05T03:33:53.114" v="1538" actId="26606"/>
          <ac:spMkLst>
            <pc:docMk/>
            <pc:sldMk cId="368003985" sldId="270"/>
            <ac:spMk id="83" creationId="{B8DD2392-397B-48BF-BEFA-EA1FB881CA85}"/>
          </ac:spMkLst>
        </pc:spChg>
        <pc:spChg chg="add del">
          <ac:chgData name="Dahl Winters" userId="b0a482be-fbda-43b2-aa9b-47a6e13fe272" providerId="ADAL" clId="{C94AEDE6-9F1F-4900-A788-9846777E805A}" dt="2021-04-05T03:34:23.439" v="1543" actId="26606"/>
          <ac:spMkLst>
            <pc:docMk/>
            <pc:sldMk cId="368003985" sldId="270"/>
            <ac:spMk id="88" creationId="{B8DD2392-397B-48BF-BEFA-EA1FB881CA85}"/>
          </ac:spMkLst>
        </pc:spChg>
        <pc:spChg chg="add del">
          <ac:chgData name="Dahl Winters" userId="b0a482be-fbda-43b2-aa9b-47a6e13fe272" providerId="ADAL" clId="{C94AEDE6-9F1F-4900-A788-9846777E805A}" dt="2021-04-05T03:34:19.724" v="1540" actId="26606"/>
          <ac:spMkLst>
            <pc:docMk/>
            <pc:sldMk cId="368003985" sldId="270"/>
            <ac:spMk id="93" creationId="{B8DD2392-397B-48BF-BEFA-EA1FB881CA85}"/>
          </ac:spMkLst>
        </pc:spChg>
        <pc:spChg chg="add del">
          <ac:chgData name="Dahl Winters" userId="b0a482be-fbda-43b2-aa9b-47a6e13fe272" providerId="ADAL" clId="{C94AEDE6-9F1F-4900-A788-9846777E805A}" dt="2021-04-05T03:34:23.424" v="1542" actId="26606"/>
          <ac:spMkLst>
            <pc:docMk/>
            <pc:sldMk cId="368003985" sldId="270"/>
            <ac:spMk id="95" creationId="{B8DD2392-397B-48BF-BEFA-EA1FB881CA85}"/>
          </ac:spMkLst>
        </pc:spChg>
        <pc:spChg chg="add">
          <ac:chgData name="Dahl Winters" userId="b0a482be-fbda-43b2-aa9b-47a6e13fe272" providerId="ADAL" clId="{C94AEDE6-9F1F-4900-A788-9846777E805A}" dt="2021-04-05T03:34:23.439" v="1543" actId="26606"/>
          <ac:spMkLst>
            <pc:docMk/>
            <pc:sldMk cId="368003985" sldId="270"/>
            <ac:spMk id="97" creationId="{B8DD2392-397B-48BF-BEFA-EA1FB881CA85}"/>
          </ac:spMkLst>
        </pc:spChg>
        <pc:graphicFrameChg chg="mod modGraphic">
          <ac:chgData name="Dahl Winters" userId="b0a482be-fbda-43b2-aa9b-47a6e13fe272" providerId="ADAL" clId="{C94AEDE6-9F1F-4900-A788-9846777E805A}" dt="2021-04-05T03:42:57.440" v="1964" actId="20577"/>
          <ac:graphicFrameMkLst>
            <pc:docMk/>
            <pc:sldMk cId="368003985" sldId="270"/>
            <ac:graphicFrameMk id="50" creationId="{423D50F7-08B9-4B35-8424-F01F90B6B95A}"/>
          </ac:graphicFrameMkLst>
        </pc:graphicFrameChg>
      </pc:sldChg>
      <pc:sldChg chg="modSp add modAnim">
        <pc:chgData name="Dahl Winters" userId="b0a482be-fbda-43b2-aa9b-47a6e13fe272" providerId="ADAL" clId="{C94AEDE6-9F1F-4900-A788-9846777E805A}" dt="2021-04-05T04:57:34.628" v="4256" actId="5793"/>
        <pc:sldMkLst>
          <pc:docMk/>
          <pc:sldMk cId="1402660703" sldId="271"/>
        </pc:sldMkLst>
        <pc:spChg chg="mod">
          <ac:chgData name="Dahl Winters" userId="b0a482be-fbda-43b2-aa9b-47a6e13fe272" providerId="ADAL" clId="{C94AEDE6-9F1F-4900-A788-9846777E805A}" dt="2021-04-05T04:57:34.628" v="4256" actId="5793"/>
          <ac:spMkLst>
            <pc:docMk/>
            <pc:sldMk cId="1402660703" sldId="271"/>
            <ac:spMk id="3" creationId="{0494BE3B-0CC6-43D7-B49C-8154C688744A}"/>
          </ac:spMkLst>
        </pc:spChg>
      </pc:sldChg>
      <pc:sldChg chg="addSp delSp modSp add mod modAnim setClrOvrMap">
        <pc:chgData name="Dahl Winters" userId="b0a482be-fbda-43b2-aa9b-47a6e13fe272" providerId="ADAL" clId="{C94AEDE6-9F1F-4900-A788-9846777E805A}" dt="2021-04-05T04:15:09.792" v="3526" actId="207"/>
        <pc:sldMkLst>
          <pc:docMk/>
          <pc:sldMk cId="2253733373" sldId="272"/>
        </pc:sldMkLst>
        <pc:spChg chg="mod">
          <ac:chgData name="Dahl Winters" userId="b0a482be-fbda-43b2-aa9b-47a6e13fe272" providerId="ADAL" clId="{C94AEDE6-9F1F-4900-A788-9846777E805A}" dt="2021-04-05T04:15:09.792" v="3526" actId="207"/>
          <ac:spMkLst>
            <pc:docMk/>
            <pc:sldMk cId="2253733373" sldId="272"/>
            <ac:spMk id="2" creationId="{3584940E-2AE1-4F36-9E72-90749574BA64}"/>
          </ac:spMkLst>
        </pc:spChg>
        <pc:spChg chg="mod">
          <ac:chgData name="Dahl Winters" userId="b0a482be-fbda-43b2-aa9b-47a6e13fe272" providerId="ADAL" clId="{C94AEDE6-9F1F-4900-A788-9846777E805A}" dt="2021-04-05T04:14:40.997" v="3508" actId="20577"/>
          <ac:spMkLst>
            <pc:docMk/>
            <pc:sldMk cId="2253733373" sldId="272"/>
            <ac:spMk id="3" creationId="{0494BE3B-0CC6-43D7-B49C-8154C688744A}"/>
          </ac:spMkLst>
        </pc:spChg>
        <pc:spChg chg="add del">
          <ac:chgData name="Dahl Winters" userId="b0a482be-fbda-43b2-aa9b-47a6e13fe272" providerId="ADAL" clId="{C94AEDE6-9F1F-4900-A788-9846777E805A}" dt="2021-04-05T04:10:43.276" v="3139" actId="26606"/>
          <ac:spMkLst>
            <pc:docMk/>
            <pc:sldMk cId="2253733373" sldId="272"/>
            <ac:spMk id="46" creationId="{C1FA8F66-3B85-411D-A2A6-A50DF3026D9A}"/>
          </ac:spMkLst>
        </pc:spChg>
        <pc:spChg chg="add del">
          <ac:chgData name="Dahl Winters" userId="b0a482be-fbda-43b2-aa9b-47a6e13fe272" providerId="ADAL" clId="{C94AEDE6-9F1F-4900-A788-9846777E805A}" dt="2021-04-05T04:10:43.276" v="3139" actId="26606"/>
          <ac:spMkLst>
            <pc:docMk/>
            <pc:sldMk cId="2253733373" sldId="272"/>
            <ac:spMk id="47" creationId="{D695E25C-06E7-4082-BE92-B571B616BC5A}"/>
          </ac:spMkLst>
        </pc:spChg>
        <pc:spChg chg="add del">
          <ac:chgData name="Dahl Winters" userId="b0a482be-fbda-43b2-aa9b-47a6e13fe272" providerId="ADAL" clId="{C94AEDE6-9F1F-4900-A788-9846777E805A}" dt="2021-04-05T04:10:43.276" v="3139" actId="26606"/>
          <ac:spMkLst>
            <pc:docMk/>
            <pc:sldMk cId="2253733373" sldId="272"/>
            <ac:spMk id="48" creationId="{E64BD7DF-F4BB-427F-B4F6-6DC83A59AA0F}"/>
          </ac:spMkLst>
        </pc:spChg>
        <pc:spChg chg="add del">
          <ac:chgData name="Dahl Winters" userId="b0a482be-fbda-43b2-aa9b-47a6e13fe272" providerId="ADAL" clId="{C94AEDE6-9F1F-4900-A788-9846777E805A}" dt="2021-04-05T04:10:43.268" v="3138" actId="26606"/>
          <ac:spMkLst>
            <pc:docMk/>
            <pc:sldMk cId="2253733373" sldId="272"/>
            <ac:spMk id="55" creationId="{4179E790-E691-4202-B7FA-62924FC8D195}"/>
          </ac:spMkLst>
        </pc:spChg>
        <pc:spChg chg="add del">
          <ac:chgData name="Dahl Winters" userId="b0a482be-fbda-43b2-aa9b-47a6e13fe272" providerId="ADAL" clId="{C94AEDE6-9F1F-4900-A788-9846777E805A}" dt="2021-04-05T04:10:43.268" v="3138" actId="26606"/>
          <ac:spMkLst>
            <pc:docMk/>
            <pc:sldMk cId="2253733373" sldId="272"/>
            <ac:spMk id="57" creationId="{065EE0A0-4DA6-4AA2-A475-14DB03C55AFA}"/>
          </ac:spMkLst>
        </pc:spChg>
        <pc:spChg chg="add del">
          <ac:chgData name="Dahl Winters" userId="b0a482be-fbda-43b2-aa9b-47a6e13fe272" providerId="ADAL" clId="{C94AEDE6-9F1F-4900-A788-9846777E805A}" dt="2021-04-05T04:10:43.268" v="3138" actId="26606"/>
          <ac:spMkLst>
            <pc:docMk/>
            <pc:sldMk cId="2253733373" sldId="272"/>
            <ac:spMk id="58" creationId="{C1FA8F66-3B85-411D-A2A6-A50DF3026D9A}"/>
          </ac:spMkLst>
        </pc:spChg>
        <pc:spChg chg="add del">
          <ac:chgData name="Dahl Winters" userId="b0a482be-fbda-43b2-aa9b-47a6e13fe272" providerId="ADAL" clId="{C94AEDE6-9F1F-4900-A788-9846777E805A}" dt="2021-04-05T04:10:58.907" v="3141" actId="26606"/>
          <ac:spMkLst>
            <pc:docMk/>
            <pc:sldMk cId="2253733373" sldId="272"/>
            <ac:spMk id="60" creationId="{457E30F7-3253-4621-AB18-6A383D3A3870}"/>
          </ac:spMkLst>
        </pc:spChg>
        <pc:spChg chg="add del">
          <ac:chgData name="Dahl Winters" userId="b0a482be-fbda-43b2-aa9b-47a6e13fe272" providerId="ADAL" clId="{C94AEDE6-9F1F-4900-A788-9846777E805A}" dt="2021-04-05T04:10:58.907" v="3141" actId="26606"/>
          <ac:spMkLst>
            <pc:docMk/>
            <pc:sldMk cId="2253733373" sldId="272"/>
            <ac:spMk id="61" creationId="{B305829B-9491-4F93-8853-9BCABA78FDC8}"/>
          </ac:spMkLst>
        </pc:spChg>
        <pc:spChg chg="add del">
          <ac:chgData name="Dahl Winters" userId="b0a482be-fbda-43b2-aa9b-47a6e13fe272" providerId="ADAL" clId="{C94AEDE6-9F1F-4900-A788-9846777E805A}" dt="2021-04-05T04:10:58.907" v="3141" actId="26606"/>
          <ac:spMkLst>
            <pc:docMk/>
            <pc:sldMk cId="2253733373" sldId="272"/>
            <ac:spMk id="62" creationId="{51F966F2-031A-4EA8-B214-62BED34FFEDF}"/>
          </ac:spMkLst>
        </pc:spChg>
        <pc:spChg chg="add del">
          <ac:chgData name="Dahl Winters" userId="b0a482be-fbda-43b2-aa9b-47a6e13fe272" providerId="ADAL" clId="{C94AEDE6-9F1F-4900-A788-9846777E805A}" dt="2021-04-05T04:12:16.255" v="3293" actId="26606"/>
          <ac:spMkLst>
            <pc:docMk/>
            <pc:sldMk cId="2253733373" sldId="272"/>
            <ac:spMk id="67" creationId="{6B695AA2-4B70-477F-AF90-536B720A1343}"/>
          </ac:spMkLst>
        </pc:spChg>
        <pc:spChg chg="add del">
          <ac:chgData name="Dahl Winters" userId="b0a482be-fbda-43b2-aa9b-47a6e13fe272" providerId="ADAL" clId="{C94AEDE6-9F1F-4900-A788-9846777E805A}" dt="2021-04-05T04:12:16.255" v="3293" actId="26606"/>
          <ac:spMkLst>
            <pc:docMk/>
            <pc:sldMk cId="2253733373" sldId="272"/>
            <ac:spMk id="69" creationId="{F789D439-D937-4847-B1C2-C6DD2B6A6348}"/>
          </ac:spMkLst>
        </pc:spChg>
        <pc:spChg chg="add">
          <ac:chgData name="Dahl Winters" userId="b0a482be-fbda-43b2-aa9b-47a6e13fe272" providerId="ADAL" clId="{C94AEDE6-9F1F-4900-A788-9846777E805A}" dt="2021-04-05T04:12:16.255" v="3293" actId="26606"/>
          <ac:spMkLst>
            <pc:docMk/>
            <pc:sldMk cId="2253733373" sldId="272"/>
            <ac:spMk id="74" creationId="{007891EC-4501-44ED-A8C8-B11B6DB767AB}"/>
          </ac:spMkLst>
        </pc:spChg>
        <pc:grpChg chg="add del">
          <ac:chgData name="Dahl Winters" userId="b0a482be-fbda-43b2-aa9b-47a6e13fe272" providerId="ADAL" clId="{C94AEDE6-9F1F-4900-A788-9846777E805A}" dt="2021-04-05T04:10:35.782" v="3136" actId="26606"/>
          <ac:grpSpMkLst>
            <pc:docMk/>
            <pc:sldMk cId="2253733373" sldId="272"/>
            <ac:grpSpMk id="53" creationId="{3A852E5D-96B2-47B5-AB0F-426F231FBD41}"/>
          </ac:grpSpMkLst>
        </pc:grpChg>
        <pc:graphicFrameChg chg="add del mod">
          <ac:chgData name="Dahl Winters" userId="b0a482be-fbda-43b2-aa9b-47a6e13fe272" providerId="ADAL" clId="{C94AEDE6-9F1F-4900-A788-9846777E805A}" dt="2021-04-05T04:09:03.163" v="3127"/>
          <ac:graphicFrameMkLst>
            <pc:docMk/>
            <pc:sldMk cId="2253733373" sldId="272"/>
            <ac:graphicFrameMk id="4" creationId="{8E85F395-CDAB-4BF6-9547-D69967ADBA97}"/>
          </ac:graphicFrameMkLst>
        </pc:graphicFrameChg>
        <pc:picChg chg="del mod ord">
          <ac:chgData name="Dahl Winters" userId="b0a482be-fbda-43b2-aa9b-47a6e13fe272" providerId="ADAL" clId="{C94AEDE6-9F1F-4900-A788-9846777E805A}" dt="2021-04-05T04:10:51.765" v="3140" actId="478"/>
          <ac:picMkLst>
            <pc:docMk/>
            <pc:sldMk cId="2253733373" sldId="272"/>
            <ac:picMk id="6" creationId="{D6670D8B-BD1B-4968-8488-3F73F3D06A2E}"/>
          </ac:picMkLst>
        </pc:picChg>
        <pc:picChg chg="add mod ord">
          <ac:chgData name="Dahl Winters" userId="b0a482be-fbda-43b2-aa9b-47a6e13fe272" providerId="ADAL" clId="{C94AEDE6-9F1F-4900-A788-9846777E805A}" dt="2021-04-05T04:12:16.255" v="3293" actId="26606"/>
          <ac:picMkLst>
            <pc:docMk/>
            <pc:sldMk cId="2253733373" sldId="272"/>
            <ac:picMk id="7" creationId="{0FCAEC48-5E7F-416B-9A07-68286267794F}"/>
          </ac:picMkLst>
        </pc:picChg>
        <pc:picChg chg="del">
          <ac:chgData name="Dahl Winters" userId="b0a482be-fbda-43b2-aa9b-47a6e13fe272" providerId="ADAL" clId="{C94AEDE6-9F1F-4900-A788-9846777E805A}" dt="2021-04-05T04:10:12.627" v="3131" actId="478"/>
          <ac:picMkLst>
            <pc:docMk/>
            <pc:sldMk cId="2253733373" sldId="272"/>
            <ac:picMk id="31" creationId="{DC10A883-B001-4E0A-8E7E-5E08D07C28A6}"/>
          </ac:picMkLst>
        </pc:picChg>
        <pc:cxnChg chg="add">
          <ac:chgData name="Dahl Winters" userId="b0a482be-fbda-43b2-aa9b-47a6e13fe272" providerId="ADAL" clId="{C94AEDE6-9F1F-4900-A788-9846777E805A}" dt="2021-04-05T04:12:16.255" v="3293" actId="26606"/>
          <ac:cxnSpMkLst>
            <pc:docMk/>
            <pc:sldMk cId="2253733373" sldId="272"/>
            <ac:cxnSpMk id="76" creationId="{34E5597F-CE67-4085-9548-E6A8036DA3BB}"/>
          </ac:cxnSpMkLst>
        </pc:cxnChg>
      </pc:sldChg>
      <pc:sldChg chg="addSp delSp modSp add mod modMedia setBg delAnim modAnim setClrOvrMap">
        <pc:chgData name="Dahl Winters" userId="b0a482be-fbda-43b2-aa9b-47a6e13fe272" providerId="ADAL" clId="{C94AEDE6-9F1F-4900-A788-9846777E805A}" dt="2021-04-05T05:29:00.177" v="4809" actId="478"/>
        <pc:sldMkLst>
          <pc:docMk/>
          <pc:sldMk cId="3999156694" sldId="273"/>
        </pc:sldMkLst>
        <pc:spChg chg="mod ord">
          <ac:chgData name="Dahl Winters" userId="b0a482be-fbda-43b2-aa9b-47a6e13fe272" providerId="ADAL" clId="{C94AEDE6-9F1F-4900-A788-9846777E805A}" dt="2021-04-05T04:46:46.850" v="4009" actId="255"/>
          <ac:spMkLst>
            <pc:docMk/>
            <pc:sldMk cId="3999156694" sldId="273"/>
            <ac:spMk id="2" creationId="{3584940E-2AE1-4F36-9E72-90749574BA64}"/>
          </ac:spMkLst>
        </pc:spChg>
        <pc:spChg chg="mod">
          <ac:chgData name="Dahl Winters" userId="b0a482be-fbda-43b2-aa9b-47a6e13fe272" providerId="ADAL" clId="{C94AEDE6-9F1F-4900-A788-9846777E805A}" dt="2021-04-05T05:02:07.025" v="4352" actId="20577"/>
          <ac:spMkLst>
            <pc:docMk/>
            <pc:sldMk cId="3999156694" sldId="273"/>
            <ac:spMk id="3" creationId="{0494BE3B-0CC6-43D7-B49C-8154C688744A}"/>
          </ac:spMkLst>
        </pc:spChg>
        <pc:spChg chg="del">
          <ac:chgData name="Dahl Winters" userId="b0a482be-fbda-43b2-aa9b-47a6e13fe272" providerId="ADAL" clId="{C94AEDE6-9F1F-4900-A788-9846777E805A}" dt="2021-04-05T04:33:14.673" v="3573" actId="26606"/>
          <ac:spMkLst>
            <pc:docMk/>
            <pc:sldMk cId="3999156694" sldId="273"/>
            <ac:spMk id="63" creationId="{526E0BFB-CDF1-4990-8C11-AC849311E0A8}"/>
          </ac:spMkLst>
        </pc:spChg>
        <pc:spChg chg="del">
          <ac:chgData name="Dahl Winters" userId="b0a482be-fbda-43b2-aa9b-47a6e13fe272" providerId="ADAL" clId="{C94AEDE6-9F1F-4900-A788-9846777E805A}" dt="2021-04-05T04:33:14.673" v="3573" actId="26606"/>
          <ac:spMkLst>
            <pc:docMk/>
            <pc:sldMk cId="3999156694" sldId="273"/>
            <ac:spMk id="64" creationId="{6069A1F8-9BEB-4786-9694-FC48B2D75D21}"/>
          </ac:spMkLst>
        </pc:spChg>
        <pc:spChg chg="add del">
          <ac:chgData name="Dahl Winters" userId="b0a482be-fbda-43b2-aa9b-47a6e13fe272" providerId="ADAL" clId="{C94AEDE6-9F1F-4900-A788-9846777E805A}" dt="2021-04-05T04:35:49.980" v="3595" actId="26606"/>
          <ac:spMkLst>
            <pc:docMk/>
            <pc:sldMk cId="3999156694" sldId="273"/>
            <ac:spMk id="69" creationId="{007891EC-4501-44ED-A8C8-B11B6DB767AB}"/>
          </ac:spMkLst>
        </pc:spChg>
        <pc:spChg chg="add del">
          <ac:chgData name="Dahl Winters" userId="b0a482be-fbda-43b2-aa9b-47a6e13fe272" providerId="ADAL" clId="{C94AEDE6-9F1F-4900-A788-9846777E805A}" dt="2021-04-05T04:36:58.571" v="3602" actId="26606"/>
          <ac:spMkLst>
            <pc:docMk/>
            <pc:sldMk cId="3999156694" sldId="273"/>
            <ac:spMk id="76" creationId="{8E019540-1104-4B12-9F83-45F58674186F}"/>
          </ac:spMkLst>
        </pc:spChg>
        <pc:spChg chg="add del">
          <ac:chgData name="Dahl Winters" userId="b0a482be-fbda-43b2-aa9b-47a6e13fe272" providerId="ADAL" clId="{C94AEDE6-9F1F-4900-A788-9846777E805A}" dt="2021-04-05T04:34:05.619" v="3590" actId="26606"/>
          <ac:spMkLst>
            <pc:docMk/>
            <pc:sldMk cId="3999156694" sldId="273"/>
            <ac:spMk id="77" creationId="{007891EC-4501-44ED-A8C8-B11B6DB767AB}"/>
          </ac:spMkLst>
        </pc:spChg>
        <pc:spChg chg="add del">
          <ac:chgData name="Dahl Winters" userId="b0a482be-fbda-43b2-aa9b-47a6e13fe272" providerId="ADAL" clId="{C94AEDE6-9F1F-4900-A788-9846777E805A}" dt="2021-04-05T04:36:58.571" v="3602" actId="26606"/>
          <ac:spMkLst>
            <pc:docMk/>
            <pc:sldMk cId="3999156694" sldId="273"/>
            <ac:spMk id="78" creationId="{3580CFD6-E44A-486A-9E73-D8D948F78A34}"/>
          </ac:spMkLst>
        </pc:spChg>
        <pc:spChg chg="add del">
          <ac:chgData name="Dahl Winters" userId="b0a482be-fbda-43b2-aa9b-47a6e13fe272" providerId="ADAL" clId="{C94AEDE6-9F1F-4900-A788-9846777E805A}" dt="2021-04-05T04:36:48.522" v="3599" actId="26606"/>
          <ac:spMkLst>
            <pc:docMk/>
            <pc:sldMk cId="3999156694" sldId="273"/>
            <ac:spMk id="80" creationId="{007891EC-4501-44ED-A8C8-B11B6DB767AB}"/>
          </ac:spMkLst>
        </pc:spChg>
        <pc:spChg chg="add del">
          <ac:chgData name="Dahl Winters" userId="b0a482be-fbda-43b2-aa9b-47a6e13fe272" providerId="ADAL" clId="{C94AEDE6-9F1F-4900-A788-9846777E805A}" dt="2021-04-05T04:34:55.152" v="3594" actId="26606"/>
          <ac:spMkLst>
            <pc:docMk/>
            <pc:sldMk cId="3999156694" sldId="273"/>
            <ac:spMk id="82" creationId="{007891EC-4501-44ED-A8C8-B11B6DB767AB}"/>
          </ac:spMkLst>
        </pc:spChg>
        <pc:spChg chg="add del">
          <ac:chgData name="Dahl Winters" userId="b0a482be-fbda-43b2-aa9b-47a6e13fe272" providerId="ADAL" clId="{C94AEDE6-9F1F-4900-A788-9846777E805A}" dt="2021-04-05T04:36:58.563" v="3601" actId="26606"/>
          <ac:spMkLst>
            <pc:docMk/>
            <pc:sldMk cId="3999156694" sldId="273"/>
            <ac:spMk id="87" creationId="{2FB82883-1DC0-4BE1-A607-009095F3355A}"/>
          </ac:spMkLst>
        </pc:spChg>
        <pc:spChg chg="add del">
          <ac:chgData name="Dahl Winters" userId="b0a482be-fbda-43b2-aa9b-47a6e13fe272" providerId="ADAL" clId="{C94AEDE6-9F1F-4900-A788-9846777E805A}" dt="2021-04-05T04:36:58.563" v="3601" actId="26606"/>
          <ac:spMkLst>
            <pc:docMk/>
            <pc:sldMk cId="3999156694" sldId="273"/>
            <ac:spMk id="88" creationId="{9FA98EAA-A866-4C95-A2A8-44E46FBAD5A0}"/>
          </ac:spMkLst>
        </pc:spChg>
        <pc:spChg chg="add del">
          <ac:chgData name="Dahl Winters" userId="b0a482be-fbda-43b2-aa9b-47a6e13fe272" providerId="ADAL" clId="{C94AEDE6-9F1F-4900-A788-9846777E805A}" dt="2021-04-05T04:38:56.690" v="3761" actId="26606"/>
          <ac:spMkLst>
            <pc:docMk/>
            <pc:sldMk cId="3999156694" sldId="273"/>
            <ac:spMk id="90" creationId="{007891EC-4501-44ED-A8C8-B11B6DB767AB}"/>
          </ac:spMkLst>
        </pc:spChg>
        <pc:spChg chg="add del">
          <ac:chgData name="Dahl Winters" userId="b0a482be-fbda-43b2-aa9b-47a6e13fe272" providerId="ADAL" clId="{C94AEDE6-9F1F-4900-A788-9846777E805A}" dt="2021-04-05T04:38:33.277" v="3754" actId="26606"/>
          <ac:spMkLst>
            <pc:docMk/>
            <pc:sldMk cId="3999156694" sldId="273"/>
            <ac:spMk id="96" creationId="{5683D043-25BB-4AC9-8130-641179672614}"/>
          </ac:spMkLst>
        </pc:spChg>
        <pc:spChg chg="add del">
          <ac:chgData name="Dahl Winters" userId="b0a482be-fbda-43b2-aa9b-47a6e13fe272" providerId="ADAL" clId="{C94AEDE6-9F1F-4900-A788-9846777E805A}" dt="2021-04-05T04:38:33.277" v="3754" actId="26606"/>
          <ac:spMkLst>
            <pc:docMk/>
            <pc:sldMk cId="3999156694" sldId="273"/>
            <ac:spMk id="98" creationId="{AA61CCAC-6875-474C-8E9E-F57ABF078C2B}"/>
          </ac:spMkLst>
        </pc:spChg>
        <pc:spChg chg="add del">
          <ac:chgData name="Dahl Winters" userId="b0a482be-fbda-43b2-aa9b-47a6e13fe272" providerId="ADAL" clId="{C94AEDE6-9F1F-4900-A788-9846777E805A}" dt="2021-04-05T04:38:42.053" v="3756" actId="26606"/>
          <ac:spMkLst>
            <pc:docMk/>
            <pc:sldMk cId="3999156694" sldId="273"/>
            <ac:spMk id="100" creationId="{AA61CCAC-6875-474C-8E9E-F57ABF078C2B}"/>
          </ac:spMkLst>
        </pc:spChg>
        <pc:spChg chg="add del">
          <ac:chgData name="Dahl Winters" userId="b0a482be-fbda-43b2-aa9b-47a6e13fe272" providerId="ADAL" clId="{C94AEDE6-9F1F-4900-A788-9846777E805A}" dt="2021-04-05T04:38:42.053" v="3756" actId="26606"/>
          <ac:spMkLst>
            <pc:docMk/>
            <pc:sldMk cId="3999156694" sldId="273"/>
            <ac:spMk id="101" creationId="{5683D043-25BB-4AC9-8130-641179672614}"/>
          </ac:spMkLst>
        </pc:spChg>
        <pc:spChg chg="add del">
          <ac:chgData name="Dahl Winters" userId="b0a482be-fbda-43b2-aa9b-47a6e13fe272" providerId="ADAL" clId="{C94AEDE6-9F1F-4900-A788-9846777E805A}" dt="2021-04-05T04:38:45.189" v="3758" actId="26606"/>
          <ac:spMkLst>
            <pc:docMk/>
            <pc:sldMk cId="3999156694" sldId="273"/>
            <ac:spMk id="103" creationId="{6B695AA2-4B70-477F-AF90-536B720A1343}"/>
          </ac:spMkLst>
        </pc:spChg>
        <pc:spChg chg="add del">
          <ac:chgData name="Dahl Winters" userId="b0a482be-fbda-43b2-aa9b-47a6e13fe272" providerId="ADAL" clId="{C94AEDE6-9F1F-4900-A788-9846777E805A}" dt="2021-04-05T04:38:45.189" v="3758" actId="26606"/>
          <ac:spMkLst>
            <pc:docMk/>
            <pc:sldMk cId="3999156694" sldId="273"/>
            <ac:spMk id="104" creationId="{E2EDC3F9-BBE3-45A8-BBC7-E154E21D9C9F}"/>
          </ac:spMkLst>
        </pc:spChg>
        <pc:spChg chg="add del">
          <ac:chgData name="Dahl Winters" userId="b0a482be-fbda-43b2-aa9b-47a6e13fe272" providerId="ADAL" clId="{C94AEDE6-9F1F-4900-A788-9846777E805A}" dt="2021-04-05T04:38:56.653" v="3760" actId="26606"/>
          <ac:spMkLst>
            <pc:docMk/>
            <pc:sldMk cId="3999156694" sldId="273"/>
            <ac:spMk id="106" creationId="{AA61CCAC-6875-474C-8E9E-F57ABF078C2B}"/>
          </ac:spMkLst>
        </pc:spChg>
        <pc:spChg chg="add del">
          <ac:chgData name="Dahl Winters" userId="b0a482be-fbda-43b2-aa9b-47a6e13fe272" providerId="ADAL" clId="{C94AEDE6-9F1F-4900-A788-9846777E805A}" dt="2021-04-05T04:38:56.653" v="3760" actId="26606"/>
          <ac:spMkLst>
            <pc:docMk/>
            <pc:sldMk cId="3999156694" sldId="273"/>
            <ac:spMk id="107" creationId="{5683D043-25BB-4AC9-8130-641179672614}"/>
          </ac:spMkLst>
        </pc:spChg>
        <pc:spChg chg="add del">
          <ac:chgData name="Dahl Winters" userId="b0a482be-fbda-43b2-aa9b-47a6e13fe272" providerId="ADAL" clId="{C94AEDE6-9F1F-4900-A788-9846777E805A}" dt="2021-04-05T04:42:50.772" v="3878" actId="26606"/>
          <ac:spMkLst>
            <pc:docMk/>
            <pc:sldMk cId="3999156694" sldId="273"/>
            <ac:spMk id="109" creationId="{6B695AA2-4B70-477F-AF90-536B720A1343}"/>
          </ac:spMkLst>
        </pc:spChg>
        <pc:spChg chg="add del">
          <ac:chgData name="Dahl Winters" userId="b0a482be-fbda-43b2-aa9b-47a6e13fe272" providerId="ADAL" clId="{C94AEDE6-9F1F-4900-A788-9846777E805A}" dt="2021-04-05T04:42:50.772" v="3878" actId="26606"/>
          <ac:spMkLst>
            <pc:docMk/>
            <pc:sldMk cId="3999156694" sldId="273"/>
            <ac:spMk id="110" creationId="{E2EDC3F9-BBE3-45A8-BBC7-E154E21D9C9F}"/>
          </ac:spMkLst>
        </pc:spChg>
        <pc:spChg chg="add del">
          <ac:chgData name="Dahl Winters" userId="b0a482be-fbda-43b2-aa9b-47a6e13fe272" providerId="ADAL" clId="{C94AEDE6-9F1F-4900-A788-9846777E805A}" dt="2021-04-05T04:44:35.032" v="3991" actId="26606"/>
          <ac:spMkLst>
            <pc:docMk/>
            <pc:sldMk cId="3999156694" sldId="273"/>
            <ac:spMk id="112" creationId="{007891EC-4501-44ED-A8C8-B11B6DB767AB}"/>
          </ac:spMkLst>
        </pc:spChg>
        <pc:spChg chg="add del">
          <ac:chgData name="Dahl Winters" userId="b0a482be-fbda-43b2-aa9b-47a6e13fe272" providerId="ADAL" clId="{C94AEDE6-9F1F-4900-A788-9846777E805A}" dt="2021-04-05T04:39:27.983" v="3764" actId="26606"/>
          <ac:spMkLst>
            <pc:docMk/>
            <pc:sldMk cId="3999156694" sldId="273"/>
            <ac:spMk id="115" creationId="{C1FA8F66-3B85-411D-A2A6-A50DF3026D9A}"/>
          </ac:spMkLst>
        </pc:spChg>
        <pc:spChg chg="add del">
          <ac:chgData name="Dahl Winters" userId="b0a482be-fbda-43b2-aa9b-47a6e13fe272" providerId="ADAL" clId="{C94AEDE6-9F1F-4900-A788-9846777E805A}" dt="2021-04-05T04:39:27.983" v="3764" actId="26606"/>
          <ac:spMkLst>
            <pc:docMk/>
            <pc:sldMk cId="3999156694" sldId="273"/>
            <ac:spMk id="117" creationId="{4179E790-E691-4202-B7FA-62924FC8D195}"/>
          </ac:spMkLst>
        </pc:spChg>
        <pc:spChg chg="add">
          <ac:chgData name="Dahl Winters" userId="b0a482be-fbda-43b2-aa9b-47a6e13fe272" providerId="ADAL" clId="{C94AEDE6-9F1F-4900-A788-9846777E805A}" dt="2021-04-05T04:44:35.032" v="3991" actId="26606"/>
          <ac:spMkLst>
            <pc:docMk/>
            <pc:sldMk cId="3999156694" sldId="273"/>
            <ac:spMk id="118" creationId="{6B695AA2-4B70-477F-AF90-536B720A1343}"/>
          </ac:spMkLst>
        </pc:spChg>
        <pc:spChg chg="add del">
          <ac:chgData name="Dahl Winters" userId="b0a482be-fbda-43b2-aa9b-47a6e13fe272" providerId="ADAL" clId="{C94AEDE6-9F1F-4900-A788-9846777E805A}" dt="2021-04-05T04:39:27.983" v="3764" actId="26606"/>
          <ac:spMkLst>
            <pc:docMk/>
            <pc:sldMk cId="3999156694" sldId="273"/>
            <ac:spMk id="119" creationId="{B7695657-4834-4DEB-A529-4DB28F696FE5}"/>
          </ac:spMkLst>
        </pc:spChg>
        <pc:spChg chg="add">
          <ac:chgData name="Dahl Winters" userId="b0a482be-fbda-43b2-aa9b-47a6e13fe272" providerId="ADAL" clId="{C94AEDE6-9F1F-4900-A788-9846777E805A}" dt="2021-04-05T04:44:35.032" v="3991" actId="26606"/>
          <ac:spMkLst>
            <pc:docMk/>
            <pc:sldMk cId="3999156694" sldId="273"/>
            <ac:spMk id="120" creationId="{E2EDC3F9-BBE3-45A8-BBC7-E154E21D9C9F}"/>
          </ac:spMkLst>
        </pc:spChg>
        <pc:spChg chg="add del">
          <ac:chgData name="Dahl Winters" userId="b0a482be-fbda-43b2-aa9b-47a6e13fe272" providerId="ADAL" clId="{C94AEDE6-9F1F-4900-A788-9846777E805A}" dt="2021-04-05T04:39:27.983" v="3764" actId="26606"/>
          <ac:spMkLst>
            <pc:docMk/>
            <pc:sldMk cId="3999156694" sldId="273"/>
            <ac:spMk id="121" creationId="{065EE0A0-4DA6-4AA2-A475-14DB03C55AFA}"/>
          </ac:spMkLst>
        </pc:spChg>
        <pc:spChg chg="add del">
          <ac:chgData name="Dahl Winters" userId="b0a482be-fbda-43b2-aa9b-47a6e13fe272" providerId="ADAL" clId="{C94AEDE6-9F1F-4900-A788-9846777E805A}" dt="2021-04-05T04:39:27.983" v="3764" actId="26606"/>
          <ac:spMkLst>
            <pc:docMk/>
            <pc:sldMk cId="3999156694" sldId="273"/>
            <ac:spMk id="123" creationId="{C6DB5293-7EEA-499F-BC82-82AE67214920}"/>
          </ac:spMkLst>
        </pc:spChg>
        <pc:picChg chg="add del mod ord">
          <ac:chgData name="Dahl Winters" userId="b0a482be-fbda-43b2-aa9b-47a6e13fe272" providerId="ADAL" clId="{C94AEDE6-9F1F-4900-A788-9846777E805A}" dt="2021-04-05T04:42:34.692" v="3875" actId="478"/>
          <ac:picMkLst>
            <pc:docMk/>
            <pc:sldMk cId="3999156694" sldId="273"/>
            <ac:picMk id="17" creationId="{8623A4C1-3788-4A86-BF73-85F45F2514B1}"/>
          </ac:picMkLst>
        </pc:picChg>
        <pc:picChg chg="del mod">
          <ac:chgData name="Dahl Winters" userId="b0a482be-fbda-43b2-aa9b-47a6e13fe272" providerId="ADAL" clId="{C94AEDE6-9F1F-4900-A788-9846777E805A}" dt="2021-04-05T04:33:43.559" v="3588" actId="478"/>
          <ac:picMkLst>
            <pc:docMk/>
            <pc:sldMk cId="3999156694" sldId="273"/>
            <ac:picMk id="37" creationId="{DC95475E-9759-4795-B680-E768239A790E}"/>
          </ac:picMkLst>
        </pc:picChg>
        <pc:picChg chg="add del mod ord">
          <ac:chgData name="Dahl Winters" userId="b0a482be-fbda-43b2-aa9b-47a6e13fe272" providerId="ADAL" clId="{C94AEDE6-9F1F-4900-A788-9846777E805A}" dt="2021-04-05T05:29:00.177" v="4809" actId="478"/>
          <ac:picMkLst>
            <pc:docMk/>
            <pc:sldMk cId="3999156694" sldId="273"/>
            <ac:picMk id="39" creationId="{8BAFEB5E-5F09-49D2-B68D-81F21A0075A8}"/>
          </ac:picMkLst>
        </pc:picChg>
        <pc:picChg chg="add mod">
          <ac:chgData name="Dahl Winters" userId="b0a482be-fbda-43b2-aa9b-47a6e13fe272" providerId="ADAL" clId="{C94AEDE6-9F1F-4900-A788-9846777E805A}" dt="2021-04-05T04:50:12.417" v="4066" actId="1076"/>
          <ac:picMkLst>
            <pc:docMk/>
            <pc:sldMk cId="3999156694" sldId="273"/>
            <ac:picMk id="44" creationId="{CBDB7E38-15BA-4F9D-9F0A-065395277A4B}"/>
          </ac:picMkLst>
        </pc:picChg>
        <pc:picChg chg="add del mod ord">
          <ac:chgData name="Dahl Winters" userId="b0a482be-fbda-43b2-aa9b-47a6e13fe272" providerId="ADAL" clId="{C94AEDE6-9F1F-4900-A788-9846777E805A}" dt="2021-04-05T05:19:49.772" v="4559"/>
          <ac:picMkLst>
            <pc:docMk/>
            <pc:sldMk cId="3999156694" sldId="273"/>
            <ac:picMk id="45" creationId="{8943853C-7873-4FD4-848B-B9F29C1DC91E}"/>
          </ac:picMkLst>
        </pc:picChg>
        <pc:picChg chg="add del">
          <ac:chgData name="Dahl Winters" userId="b0a482be-fbda-43b2-aa9b-47a6e13fe272" providerId="ADAL" clId="{C94AEDE6-9F1F-4900-A788-9846777E805A}" dt="2021-04-05T04:34:05.619" v="3590" actId="26606"/>
          <ac:picMkLst>
            <pc:docMk/>
            <pc:sldMk cId="3999156694" sldId="273"/>
            <ac:picMk id="73" creationId="{2BACF08C-CF40-4C31-9CB4-4DE4B50BEECF}"/>
          </ac:picMkLst>
        </pc:picChg>
        <pc:picChg chg="add del mod">
          <ac:chgData name="Dahl Winters" userId="b0a482be-fbda-43b2-aa9b-47a6e13fe272" providerId="ADAL" clId="{C94AEDE6-9F1F-4900-A788-9846777E805A}" dt="2021-04-05T04:34:55.152" v="3594" actId="26606"/>
          <ac:picMkLst>
            <pc:docMk/>
            <pc:sldMk cId="3999156694" sldId="273"/>
            <ac:picMk id="81" creationId="{5D9A5057-B486-45DB-90FC-51CE63A1FD1B}"/>
          </ac:picMkLst>
        </pc:picChg>
        <pc:cxnChg chg="add del">
          <ac:chgData name="Dahl Winters" userId="b0a482be-fbda-43b2-aa9b-47a6e13fe272" providerId="ADAL" clId="{C94AEDE6-9F1F-4900-A788-9846777E805A}" dt="2021-04-05T04:35:49.980" v="3595" actId="26606"/>
          <ac:cxnSpMkLst>
            <pc:docMk/>
            <pc:sldMk cId="3999156694" sldId="273"/>
            <ac:cxnSpMk id="71" creationId="{34E5597F-CE67-4085-9548-E6A8036DA3BB}"/>
          </ac:cxnSpMkLst>
        </pc:cxnChg>
        <pc:cxnChg chg="add del">
          <ac:chgData name="Dahl Winters" userId="b0a482be-fbda-43b2-aa9b-47a6e13fe272" providerId="ADAL" clId="{C94AEDE6-9F1F-4900-A788-9846777E805A}" dt="2021-04-05T04:34:05.619" v="3590" actId="26606"/>
          <ac:cxnSpMkLst>
            <pc:docMk/>
            <pc:sldMk cId="3999156694" sldId="273"/>
            <ac:cxnSpMk id="79" creationId="{34E5597F-CE67-4085-9548-E6A8036DA3BB}"/>
          </ac:cxnSpMkLst>
        </pc:cxnChg>
        <pc:cxnChg chg="add del">
          <ac:chgData name="Dahl Winters" userId="b0a482be-fbda-43b2-aa9b-47a6e13fe272" providerId="ADAL" clId="{C94AEDE6-9F1F-4900-A788-9846777E805A}" dt="2021-04-05T04:34:55.152" v="3594" actId="26606"/>
          <ac:cxnSpMkLst>
            <pc:docMk/>
            <pc:sldMk cId="3999156694" sldId="273"/>
            <ac:cxnSpMk id="83" creationId="{34E5597F-CE67-4085-9548-E6A8036DA3BB}"/>
          </ac:cxnSpMkLst>
        </pc:cxnChg>
        <pc:cxnChg chg="add del">
          <ac:chgData name="Dahl Winters" userId="b0a482be-fbda-43b2-aa9b-47a6e13fe272" providerId="ADAL" clId="{C94AEDE6-9F1F-4900-A788-9846777E805A}" dt="2021-04-05T04:36:48.522" v="3599" actId="26606"/>
          <ac:cxnSpMkLst>
            <pc:docMk/>
            <pc:sldMk cId="3999156694" sldId="273"/>
            <ac:cxnSpMk id="85" creationId="{34E5597F-CE67-4085-9548-E6A8036DA3BB}"/>
          </ac:cxnSpMkLst>
        </pc:cxnChg>
        <pc:cxnChg chg="add del">
          <ac:chgData name="Dahl Winters" userId="b0a482be-fbda-43b2-aa9b-47a6e13fe272" providerId="ADAL" clId="{C94AEDE6-9F1F-4900-A788-9846777E805A}" dt="2021-04-05T04:38:56.690" v="3761" actId="26606"/>
          <ac:cxnSpMkLst>
            <pc:docMk/>
            <pc:sldMk cId="3999156694" sldId="273"/>
            <ac:cxnSpMk id="91" creationId="{34E5597F-CE67-4085-9548-E6A8036DA3BB}"/>
          </ac:cxnSpMkLst>
        </pc:cxnChg>
        <pc:cxnChg chg="add del">
          <ac:chgData name="Dahl Winters" userId="b0a482be-fbda-43b2-aa9b-47a6e13fe272" providerId="ADAL" clId="{C94AEDE6-9F1F-4900-A788-9846777E805A}" dt="2021-04-05T04:44:35.032" v="3991" actId="26606"/>
          <ac:cxnSpMkLst>
            <pc:docMk/>
            <pc:sldMk cId="3999156694" sldId="273"/>
            <ac:cxnSpMk id="113" creationId="{34E5597F-CE67-4085-9548-E6A8036DA3BB}"/>
          </ac:cxnSpMkLst>
        </pc:cxnChg>
      </pc:sldChg>
      <pc:sldChg chg="addSp delSp modSp add mod ord setBg addAnim delAnim modAnim setClrOvrMap">
        <pc:chgData name="Dahl Winters" userId="b0a482be-fbda-43b2-aa9b-47a6e13fe272" providerId="ADAL" clId="{C94AEDE6-9F1F-4900-A788-9846777E805A}" dt="2021-04-05T05:38:39.846" v="4940" actId="20577"/>
        <pc:sldMkLst>
          <pc:docMk/>
          <pc:sldMk cId="44898023" sldId="274"/>
        </pc:sldMkLst>
        <pc:spChg chg="mod">
          <ac:chgData name="Dahl Winters" userId="b0a482be-fbda-43b2-aa9b-47a6e13fe272" providerId="ADAL" clId="{C94AEDE6-9F1F-4900-A788-9846777E805A}" dt="2021-04-05T05:38:13.901" v="4937" actId="20577"/>
          <ac:spMkLst>
            <pc:docMk/>
            <pc:sldMk cId="44898023" sldId="274"/>
            <ac:spMk id="2" creationId="{3584940E-2AE1-4F36-9E72-90749574BA64}"/>
          </ac:spMkLst>
        </pc:spChg>
        <pc:spChg chg="add del mod">
          <ac:chgData name="Dahl Winters" userId="b0a482be-fbda-43b2-aa9b-47a6e13fe272" providerId="ADAL" clId="{C94AEDE6-9F1F-4900-A788-9846777E805A}" dt="2021-04-05T05:38:39.846" v="4940" actId="20577"/>
          <ac:spMkLst>
            <pc:docMk/>
            <pc:sldMk cId="44898023" sldId="274"/>
            <ac:spMk id="3" creationId="{0494BE3B-0CC6-43D7-B49C-8154C688744A}"/>
          </ac:spMkLst>
        </pc:spChg>
        <pc:spChg chg="add del mod">
          <ac:chgData name="Dahl Winters" userId="b0a482be-fbda-43b2-aa9b-47a6e13fe272" providerId="ADAL" clId="{C94AEDE6-9F1F-4900-A788-9846777E805A}" dt="2021-04-05T05:21:14.221" v="4568" actId="21"/>
          <ac:spMkLst>
            <pc:docMk/>
            <pc:sldMk cId="44898023" sldId="274"/>
            <ac:spMk id="8" creationId="{C93E9F50-6F26-4CFC-9181-02023752F183}"/>
          </ac:spMkLst>
        </pc:spChg>
        <pc:spChg chg="add del mod">
          <ac:chgData name="Dahl Winters" userId="b0a482be-fbda-43b2-aa9b-47a6e13fe272" providerId="ADAL" clId="{C94AEDE6-9F1F-4900-A788-9846777E805A}" dt="2021-04-05T05:21:13.822" v="4567"/>
          <ac:spMkLst>
            <pc:docMk/>
            <pc:sldMk cId="44898023" sldId="274"/>
            <ac:spMk id="20" creationId="{DA7F05D9-6477-497E-BBEA-C6B45EFF681C}"/>
          </ac:spMkLst>
        </pc:spChg>
        <pc:spChg chg="add del">
          <ac:chgData name="Dahl Winters" userId="b0a482be-fbda-43b2-aa9b-47a6e13fe272" providerId="ADAL" clId="{C94AEDE6-9F1F-4900-A788-9846777E805A}" dt="2021-04-05T05:27:57.613" v="4807" actId="26606"/>
          <ac:spMkLst>
            <pc:docMk/>
            <pc:sldMk cId="44898023" sldId="274"/>
            <ac:spMk id="118" creationId="{6B695AA2-4B70-477F-AF90-536B720A1343}"/>
          </ac:spMkLst>
        </pc:spChg>
        <pc:spChg chg="add del">
          <ac:chgData name="Dahl Winters" userId="b0a482be-fbda-43b2-aa9b-47a6e13fe272" providerId="ADAL" clId="{C94AEDE6-9F1F-4900-A788-9846777E805A}" dt="2021-04-05T05:27:57.613" v="4807" actId="26606"/>
          <ac:spMkLst>
            <pc:docMk/>
            <pc:sldMk cId="44898023" sldId="274"/>
            <ac:spMk id="120" creationId="{E2EDC3F9-BBE3-45A8-BBC7-E154E21D9C9F}"/>
          </ac:spMkLst>
        </pc:spChg>
        <pc:spChg chg="add del">
          <ac:chgData name="Dahl Winters" userId="b0a482be-fbda-43b2-aa9b-47a6e13fe272" providerId="ADAL" clId="{C94AEDE6-9F1F-4900-A788-9846777E805A}" dt="2021-04-05T05:32:33.510" v="4815" actId="26606"/>
          <ac:spMkLst>
            <pc:docMk/>
            <pc:sldMk cId="44898023" sldId="274"/>
            <ac:spMk id="122" creationId="{8E019540-1104-4B12-9F83-45F58674186F}"/>
          </ac:spMkLst>
        </pc:spChg>
        <pc:spChg chg="add del">
          <ac:chgData name="Dahl Winters" userId="b0a482be-fbda-43b2-aa9b-47a6e13fe272" providerId="ADAL" clId="{C94AEDE6-9F1F-4900-A788-9846777E805A}" dt="2021-04-05T05:32:33.510" v="4815" actId="26606"/>
          <ac:spMkLst>
            <pc:docMk/>
            <pc:sldMk cId="44898023" sldId="274"/>
            <ac:spMk id="123" creationId="{3580CFD6-E44A-486A-9E73-D8D948F78A34}"/>
          </ac:spMkLst>
        </pc:spChg>
        <pc:spChg chg="add del">
          <ac:chgData name="Dahl Winters" userId="b0a482be-fbda-43b2-aa9b-47a6e13fe272" providerId="ADAL" clId="{C94AEDE6-9F1F-4900-A788-9846777E805A}" dt="2021-04-05T05:21:20.304" v="4571" actId="26606"/>
          <ac:spMkLst>
            <pc:docMk/>
            <pc:sldMk cId="44898023" sldId="274"/>
            <ac:spMk id="125" creationId="{85A71294-C247-450A-BB34-6E68648C95D8}"/>
          </ac:spMkLst>
        </pc:spChg>
        <pc:spChg chg="add del">
          <ac:chgData name="Dahl Winters" userId="b0a482be-fbda-43b2-aa9b-47a6e13fe272" providerId="ADAL" clId="{C94AEDE6-9F1F-4900-A788-9846777E805A}" dt="2021-04-05T05:21:20.304" v="4571" actId="26606"/>
          <ac:spMkLst>
            <pc:docMk/>
            <pc:sldMk cId="44898023" sldId="274"/>
            <ac:spMk id="127" creationId="{D36A0BA4-6A63-41D3-B0FA-43799ABC4AA0}"/>
          </ac:spMkLst>
        </pc:spChg>
        <pc:spChg chg="add del">
          <ac:chgData name="Dahl Winters" userId="b0a482be-fbda-43b2-aa9b-47a6e13fe272" providerId="ADAL" clId="{C94AEDE6-9F1F-4900-A788-9846777E805A}" dt="2021-04-05T05:34:58.572" v="4823" actId="26606"/>
          <ac:spMkLst>
            <pc:docMk/>
            <pc:sldMk cId="44898023" sldId="274"/>
            <ac:spMk id="128" creationId="{007891EC-4501-44ED-A8C8-B11B6DB767AB}"/>
          </ac:spMkLst>
        </pc:spChg>
        <pc:spChg chg="add del">
          <ac:chgData name="Dahl Winters" userId="b0a482be-fbda-43b2-aa9b-47a6e13fe272" providerId="ADAL" clId="{C94AEDE6-9F1F-4900-A788-9846777E805A}" dt="2021-04-05T05:21:20.304" v="4571" actId="26606"/>
          <ac:spMkLst>
            <pc:docMk/>
            <pc:sldMk cId="44898023" sldId="274"/>
            <ac:spMk id="129" creationId="{673313D8-D259-4D89-9CE5-14884FB40DB4}"/>
          </ac:spMkLst>
        </pc:spChg>
        <pc:spChg chg="add del">
          <ac:chgData name="Dahl Winters" userId="b0a482be-fbda-43b2-aa9b-47a6e13fe272" providerId="ADAL" clId="{C94AEDE6-9F1F-4900-A788-9846777E805A}" dt="2021-04-05T05:34:58.572" v="4823" actId="26606"/>
          <ac:spMkLst>
            <pc:docMk/>
            <pc:sldMk cId="44898023" sldId="274"/>
            <ac:spMk id="136" creationId="{26B4480E-B7FF-4481-890E-043A69AE6FE2}"/>
          </ac:spMkLst>
        </pc:spChg>
        <pc:spChg chg="add del">
          <ac:chgData name="Dahl Winters" userId="b0a482be-fbda-43b2-aa9b-47a6e13fe272" providerId="ADAL" clId="{C94AEDE6-9F1F-4900-A788-9846777E805A}" dt="2021-04-05T05:34:58.572" v="4823" actId="26606"/>
          <ac:spMkLst>
            <pc:docMk/>
            <pc:sldMk cId="44898023" sldId="274"/>
            <ac:spMk id="138" creationId="{64C13BAB-7C00-4D21-A857-E3D41C0A2A66}"/>
          </ac:spMkLst>
        </pc:spChg>
        <pc:spChg chg="add del">
          <ac:chgData name="Dahl Winters" userId="b0a482be-fbda-43b2-aa9b-47a6e13fe272" providerId="ADAL" clId="{C94AEDE6-9F1F-4900-A788-9846777E805A}" dt="2021-04-05T05:34:58.572" v="4823" actId="26606"/>
          <ac:spMkLst>
            <pc:docMk/>
            <pc:sldMk cId="44898023" sldId="274"/>
            <ac:spMk id="140" creationId="{1F1FF39A-AC3C-4066-9D4C-519AA22812EA}"/>
          </ac:spMkLst>
        </pc:spChg>
        <pc:grpChg chg="add del">
          <ac:chgData name="Dahl Winters" userId="b0a482be-fbda-43b2-aa9b-47a6e13fe272" providerId="ADAL" clId="{C94AEDE6-9F1F-4900-A788-9846777E805A}" dt="2021-04-05T05:21:18.914" v="4569" actId="26606"/>
          <ac:grpSpMkLst>
            <pc:docMk/>
            <pc:sldMk cId="44898023" sldId="274"/>
            <ac:grpSpMk id="134" creationId="{3A852E5D-96B2-47B5-AB0F-426F231FBD41}"/>
          </ac:grpSpMkLst>
        </pc:grpChg>
        <pc:picChg chg="add del mod">
          <ac:chgData name="Dahl Winters" userId="b0a482be-fbda-43b2-aa9b-47a6e13fe272" providerId="ADAL" clId="{C94AEDE6-9F1F-4900-A788-9846777E805A}" dt="2021-04-05T04:50:19.607" v="4067" actId="478"/>
          <ac:picMkLst>
            <pc:docMk/>
            <pc:sldMk cId="44898023" sldId="274"/>
            <ac:picMk id="5" creationId="{5B26DFD5-5493-411C-84CA-ECC69F5581B2}"/>
          </ac:picMkLst>
        </pc:picChg>
        <pc:picChg chg="add del mod">
          <ac:chgData name="Dahl Winters" userId="b0a482be-fbda-43b2-aa9b-47a6e13fe272" providerId="ADAL" clId="{C94AEDE6-9F1F-4900-A788-9846777E805A}" dt="2021-04-05T04:48:20.550" v="4056"/>
          <ac:picMkLst>
            <pc:docMk/>
            <pc:sldMk cId="44898023" sldId="274"/>
            <ac:picMk id="7" creationId="{8231FD37-7FC3-411D-9747-31D8147C88C7}"/>
          </ac:picMkLst>
        </pc:picChg>
        <pc:picChg chg="add del mod">
          <ac:chgData name="Dahl Winters" userId="b0a482be-fbda-43b2-aa9b-47a6e13fe272" providerId="ADAL" clId="{C94AEDE6-9F1F-4900-A788-9846777E805A}" dt="2021-04-05T05:27:43.094" v="4806" actId="478"/>
          <ac:picMkLst>
            <pc:docMk/>
            <pc:sldMk cId="44898023" sldId="274"/>
            <ac:picMk id="10" creationId="{4789FEC6-FE54-4366-BAEA-9A28BA626E9E}"/>
          </ac:picMkLst>
        </pc:picChg>
        <pc:picChg chg="add del mod ord">
          <ac:chgData name="Dahl Winters" userId="b0a482be-fbda-43b2-aa9b-47a6e13fe272" providerId="ADAL" clId="{C94AEDE6-9F1F-4900-A788-9846777E805A}" dt="2021-04-05T05:21:21.652" v="4572"/>
          <ac:picMkLst>
            <pc:docMk/>
            <pc:sldMk cId="44898023" sldId="274"/>
            <ac:picMk id="11" creationId="{9DE669BA-B416-4B56-9F9E-2D78943181F3}"/>
          </ac:picMkLst>
        </pc:picChg>
        <pc:picChg chg="del mod ord">
          <ac:chgData name="Dahl Winters" userId="b0a482be-fbda-43b2-aa9b-47a6e13fe272" providerId="ADAL" clId="{C94AEDE6-9F1F-4900-A788-9846777E805A}" dt="2021-04-05T05:21:28.189" v="4573" actId="478"/>
          <ac:picMkLst>
            <pc:docMk/>
            <pc:sldMk cId="44898023" sldId="274"/>
            <ac:picMk id="39" creationId="{8BAFEB5E-5F09-49D2-B68D-81F21A0075A8}"/>
          </ac:picMkLst>
        </pc:picChg>
        <pc:picChg chg="add mod">
          <ac:chgData name="Dahl Winters" userId="b0a482be-fbda-43b2-aa9b-47a6e13fe272" providerId="ADAL" clId="{C94AEDE6-9F1F-4900-A788-9846777E805A}" dt="2021-04-05T05:34:58.572" v="4823" actId="26606"/>
          <ac:picMkLst>
            <pc:docMk/>
            <pc:sldMk cId="44898023" sldId="274"/>
            <ac:picMk id="126" creationId="{20A91D19-E7F0-41C8-92D8-4AAD4274E05B}"/>
          </ac:picMkLst>
        </pc:picChg>
        <pc:cxnChg chg="add del">
          <ac:chgData name="Dahl Winters" userId="b0a482be-fbda-43b2-aa9b-47a6e13fe272" providerId="ADAL" clId="{C94AEDE6-9F1F-4900-A788-9846777E805A}" dt="2021-04-05T05:34:58.572" v="4823" actId="26606"/>
          <ac:cxnSpMkLst>
            <pc:docMk/>
            <pc:sldMk cId="44898023" sldId="274"/>
            <ac:cxnSpMk id="131" creationId="{34E5597F-CE67-4085-9548-E6A8036DA3BB}"/>
          </ac:cxnSpMkLst>
        </pc:cxnChg>
      </pc:sldChg>
      <pc:sldChg chg="addSp delSp add del setBg delDesignElem">
        <pc:chgData name="Dahl Winters" userId="b0a482be-fbda-43b2-aa9b-47a6e13fe272" providerId="ADAL" clId="{C94AEDE6-9F1F-4900-A788-9846777E805A}" dt="2021-04-05T04:47:06.466" v="4012"/>
        <pc:sldMkLst>
          <pc:docMk/>
          <pc:sldMk cId="616860077" sldId="274"/>
        </pc:sldMkLst>
        <pc:spChg chg="add del">
          <ac:chgData name="Dahl Winters" userId="b0a482be-fbda-43b2-aa9b-47a6e13fe272" providerId="ADAL" clId="{C94AEDE6-9F1F-4900-A788-9846777E805A}" dt="2021-04-05T04:47:06.466" v="4012"/>
          <ac:spMkLst>
            <pc:docMk/>
            <pc:sldMk cId="616860077" sldId="274"/>
            <ac:spMk id="118" creationId="{6B695AA2-4B70-477F-AF90-536B720A1343}"/>
          </ac:spMkLst>
        </pc:spChg>
        <pc:spChg chg="add del">
          <ac:chgData name="Dahl Winters" userId="b0a482be-fbda-43b2-aa9b-47a6e13fe272" providerId="ADAL" clId="{C94AEDE6-9F1F-4900-A788-9846777E805A}" dt="2021-04-05T04:47:06.466" v="4012"/>
          <ac:spMkLst>
            <pc:docMk/>
            <pc:sldMk cId="616860077" sldId="274"/>
            <ac:spMk id="120" creationId="{E2EDC3F9-BBE3-45A8-BBC7-E154E21D9C9F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2.xml><?xml version="1.0" encoding="utf-8"?>
<dgm:dataModel xmlns:dgm="http://schemas.openxmlformats.org/drawingml/2006/diagram" xmlns:a="http://schemas.openxmlformats.org/drawingml/2006/main">
  <dgm:ptLst>
    <dgm:pt modelId="{E29A22A1-B88F-4B7B-8D4E-D3FB2BEC84B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6A995B-BF00-44EE-AF9A-3718787ADC4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Improving the surface area exposed to CO2 with either more layers of input material or occasional mechanical agitation</a:t>
          </a:r>
        </a:p>
      </dgm:t>
    </dgm:pt>
    <dgm:pt modelId="{6415E33A-9DF3-408D-A1C1-F33BBAA8BE12}" type="parTrans" cxnId="{EF5CC2DD-AC65-44F1-9194-6942335AB512}">
      <dgm:prSet/>
      <dgm:spPr/>
      <dgm:t>
        <a:bodyPr/>
        <a:lstStyle/>
        <a:p>
          <a:endParaRPr lang="en-US" sz="2000"/>
        </a:p>
      </dgm:t>
    </dgm:pt>
    <dgm:pt modelId="{81A0100A-57D1-4BC9-B99F-0CDFB5DAC46E}" type="sibTrans" cxnId="{EF5CC2DD-AC65-44F1-9194-6942335AB512}">
      <dgm:prSet/>
      <dgm:spPr/>
      <dgm:t>
        <a:bodyPr/>
        <a:lstStyle/>
        <a:p>
          <a:endParaRPr lang="en-US" sz="2000"/>
        </a:p>
      </dgm:t>
    </dgm:pt>
    <dgm:pt modelId="{894B45F7-94B1-43E1-B27B-FA76B277EDD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Automating the weighing process to allow easier recording and reporting of carbon removed</a:t>
          </a:r>
        </a:p>
      </dgm:t>
    </dgm:pt>
    <dgm:pt modelId="{AAF9A48D-43C3-413B-B28C-94FF0DB58250}" type="parTrans" cxnId="{7A2CB462-A6AF-4FD5-B6DB-32674A857E36}">
      <dgm:prSet/>
      <dgm:spPr/>
      <dgm:t>
        <a:bodyPr/>
        <a:lstStyle/>
        <a:p>
          <a:endParaRPr lang="en-US" sz="2000"/>
        </a:p>
      </dgm:t>
    </dgm:pt>
    <dgm:pt modelId="{7E1D0D20-16BE-4C26-8D82-1997A0640C09}" type="sibTrans" cxnId="{7A2CB462-A6AF-4FD5-B6DB-32674A857E36}">
      <dgm:prSet/>
      <dgm:spPr/>
      <dgm:t>
        <a:bodyPr/>
        <a:lstStyle/>
        <a:p>
          <a:endParaRPr lang="en-US" sz="2000"/>
        </a:p>
      </dgm:t>
    </dgm:pt>
    <dgm:pt modelId="{B66D9CF7-FFDF-49CE-BB11-00F80B9B44C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Anything else your imagination and ingenuity come up with</a:t>
          </a:r>
        </a:p>
      </dgm:t>
    </dgm:pt>
    <dgm:pt modelId="{53656BF2-2C4A-4458-9BA1-FAC25FF28FFD}" type="parTrans" cxnId="{B4AE3AAA-01EF-474A-B37B-D274492D9678}">
      <dgm:prSet/>
      <dgm:spPr/>
      <dgm:t>
        <a:bodyPr/>
        <a:lstStyle/>
        <a:p>
          <a:endParaRPr lang="en-US" sz="2000"/>
        </a:p>
      </dgm:t>
    </dgm:pt>
    <dgm:pt modelId="{CF85BED0-57B6-43E0-9FF2-628D380975F5}" type="sibTrans" cxnId="{B4AE3AAA-01EF-474A-B37B-D274492D9678}">
      <dgm:prSet/>
      <dgm:spPr/>
      <dgm:t>
        <a:bodyPr/>
        <a:lstStyle/>
        <a:p>
          <a:endParaRPr lang="en-US" sz="2000"/>
        </a:p>
      </dgm:t>
    </dgm:pt>
    <dgm:pt modelId="{60D3EA18-B5FF-4B33-9792-E319D94D9EDE}" type="pres">
      <dgm:prSet presAssocID="{E29A22A1-B88F-4B7B-8D4E-D3FB2BEC84BF}" presName="root" presStyleCnt="0">
        <dgm:presLayoutVars>
          <dgm:dir/>
          <dgm:resizeHandles val="exact"/>
        </dgm:presLayoutVars>
      </dgm:prSet>
      <dgm:spPr/>
    </dgm:pt>
    <dgm:pt modelId="{3AD6F3CE-9C71-4BFF-A981-B924BCABBE18}" type="pres">
      <dgm:prSet presAssocID="{D76A995B-BF00-44EE-AF9A-3718787ADC42}" presName="compNode" presStyleCnt="0"/>
      <dgm:spPr/>
    </dgm:pt>
    <dgm:pt modelId="{521F9C62-C08D-47AF-B211-EEB6AA7BF525}" type="pres">
      <dgm:prSet presAssocID="{D76A995B-BF00-44EE-AF9A-3718787ADC42}" presName="bgRect" presStyleLbl="bgShp" presStyleIdx="0" presStyleCnt="3" custLinFactNeighborX="-22302" custLinFactNeighborY="10378"/>
      <dgm:spPr/>
    </dgm:pt>
    <dgm:pt modelId="{DCFC25B8-8ED7-459F-BD6E-725EB35FEF6F}" type="pres">
      <dgm:prSet presAssocID="{D76A995B-BF00-44EE-AF9A-3718787ADC4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peed Bump"/>
        </a:ext>
      </dgm:extLst>
    </dgm:pt>
    <dgm:pt modelId="{D5DC0A56-B2FF-4776-88A9-8E40B96ED33E}" type="pres">
      <dgm:prSet presAssocID="{D76A995B-BF00-44EE-AF9A-3718787ADC42}" presName="spaceRect" presStyleCnt="0"/>
      <dgm:spPr/>
    </dgm:pt>
    <dgm:pt modelId="{3700AAE0-0A75-414E-A0FD-BE93F946B7FC}" type="pres">
      <dgm:prSet presAssocID="{D76A995B-BF00-44EE-AF9A-3718787ADC42}" presName="parTx" presStyleLbl="revTx" presStyleIdx="0" presStyleCnt="3" custLinFactNeighborY="-2136">
        <dgm:presLayoutVars>
          <dgm:chMax val="0"/>
          <dgm:chPref val="0"/>
        </dgm:presLayoutVars>
      </dgm:prSet>
      <dgm:spPr/>
    </dgm:pt>
    <dgm:pt modelId="{4E4836C3-A453-4ADA-9E15-A45E2E36F344}" type="pres">
      <dgm:prSet presAssocID="{81A0100A-57D1-4BC9-B99F-0CDFB5DAC46E}" presName="sibTrans" presStyleCnt="0"/>
      <dgm:spPr/>
    </dgm:pt>
    <dgm:pt modelId="{BCFF3466-5418-40D4-9024-D3C7F7368234}" type="pres">
      <dgm:prSet presAssocID="{894B45F7-94B1-43E1-B27B-FA76B277EDD3}" presName="compNode" presStyleCnt="0"/>
      <dgm:spPr/>
    </dgm:pt>
    <dgm:pt modelId="{2543C516-4348-4F85-8C36-13B4973CA659}" type="pres">
      <dgm:prSet presAssocID="{894B45F7-94B1-43E1-B27B-FA76B277EDD3}" presName="bgRect" presStyleLbl="bgShp" presStyleIdx="1" presStyleCnt="3"/>
      <dgm:spPr>
        <a:solidFill>
          <a:schemeClr val="accent6">
            <a:lumMod val="20000"/>
            <a:lumOff val="80000"/>
          </a:schemeClr>
        </a:solidFill>
      </dgm:spPr>
    </dgm:pt>
    <dgm:pt modelId="{81F0EABC-D81B-4BC0-AFB3-C116A920DE80}" type="pres">
      <dgm:prSet presAssocID="{894B45F7-94B1-43E1-B27B-FA76B277EDD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039EA55A-DE81-42C3-A6FA-CDF6AE1929AB}" type="pres">
      <dgm:prSet presAssocID="{894B45F7-94B1-43E1-B27B-FA76B277EDD3}" presName="spaceRect" presStyleCnt="0"/>
      <dgm:spPr/>
    </dgm:pt>
    <dgm:pt modelId="{1B7995D8-75E6-46BE-B013-C5D3F4B1F3D0}" type="pres">
      <dgm:prSet presAssocID="{894B45F7-94B1-43E1-B27B-FA76B277EDD3}" presName="parTx" presStyleLbl="revTx" presStyleIdx="1" presStyleCnt="3">
        <dgm:presLayoutVars>
          <dgm:chMax val="0"/>
          <dgm:chPref val="0"/>
        </dgm:presLayoutVars>
      </dgm:prSet>
      <dgm:spPr/>
    </dgm:pt>
    <dgm:pt modelId="{1B245B1F-16CC-4934-8CA2-68D1CADA1FC1}" type="pres">
      <dgm:prSet presAssocID="{7E1D0D20-16BE-4C26-8D82-1997A0640C09}" presName="sibTrans" presStyleCnt="0"/>
      <dgm:spPr/>
    </dgm:pt>
    <dgm:pt modelId="{5F68C7E1-B73C-4FE5-92A5-82C36A48FB59}" type="pres">
      <dgm:prSet presAssocID="{B66D9CF7-FFDF-49CE-BB11-00F80B9B44CF}" presName="compNode" presStyleCnt="0"/>
      <dgm:spPr/>
    </dgm:pt>
    <dgm:pt modelId="{7F0141E0-3C9D-401B-92D3-40214C5285C7}" type="pres">
      <dgm:prSet presAssocID="{B66D9CF7-FFDF-49CE-BB11-00F80B9B44CF}" presName="bgRect" presStyleLbl="bgShp" presStyleIdx="2" presStyleCnt="3"/>
      <dgm:spPr/>
    </dgm:pt>
    <dgm:pt modelId="{4095985A-4323-48F2-AF28-E0F4AD7F571A}" type="pres">
      <dgm:prSet presAssocID="{B66D9CF7-FFDF-49CE-BB11-00F80B9B44C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hought bubble"/>
        </a:ext>
      </dgm:extLst>
    </dgm:pt>
    <dgm:pt modelId="{E4B028AF-F653-4606-9E44-4E6CFB4C08F4}" type="pres">
      <dgm:prSet presAssocID="{B66D9CF7-FFDF-49CE-BB11-00F80B9B44CF}" presName="spaceRect" presStyleCnt="0"/>
      <dgm:spPr/>
    </dgm:pt>
    <dgm:pt modelId="{E145C722-6D62-4AD6-9397-0FAF96B04C1C}" type="pres">
      <dgm:prSet presAssocID="{B66D9CF7-FFDF-49CE-BB11-00F80B9B44C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8DDA511-0217-417E-B6FC-57055C9ECC56}" type="presOf" srcId="{E29A22A1-B88F-4B7B-8D4E-D3FB2BEC84BF}" destId="{60D3EA18-B5FF-4B33-9792-E319D94D9EDE}" srcOrd="0" destOrd="0" presId="urn:microsoft.com/office/officeart/2018/2/layout/IconVerticalSolidList"/>
    <dgm:cxn modelId="{7A2CB462-A6AF-4FD5-B6DB-32674A857E36}" srcId="{E29A22A1-B88F-4B7B-8D4E-D3FB2BEC84BF}" destId="{894B45F7-94B1-43E1-B27B-FA76B277EDD3}" srcOrd="1" destOrd="0" parTransId="{AAF9A48D-43C3-413B-B28C-94FF0DB58250}" sibTransId="{7E1D0D20-16BE-4C26-8D82-1997A0640C09}"/>
    <dgm:cxn modelId="{B4AE3AAA-01EF-474A-B37B-D274492D9678}" srcId="{E29A22A1-B88F-4B7B-8D4E-D3FB2BEC84BF}" destId="{B66D9CF7-FFDF-49CE-BB11-00F80B9B44CF}" srcOrd="2" destOrd="0" parTransId="{53656BF2-2C4A-4458-9BA1-FAC25FF28FFD}" sibTransId="{CF85BED0-57B6-43E0-9FF2-628D380975F5}"/>
    <dgm:cxn modelId="{393493BD-FB2C-4589-8747-AF923E12CB35}" type="presOf" srcId="{D76A995B-BF00-44EE-AF9A-3718787ADC42}" destId="{3700AAE0-0A75-414E-A0FD-BE93F946B7FC}" srcOrd="0" destOrd="0" presId="urn:microsoft.com/office/officeart/2018/2/layout/IconVerticalSolidList"/>
    <dgm:cxn modelId="{60A8D1CE-2098-4FAF-BBB5-A91B8F90661D}" type="presOf" srcId="{B66D9CF7-FFDF-49CE-BB11-00F80B9B44CF}" destId="{E145C722-6D62-4AD6-9397-0FAF96B04C1C}" srcOrd="0" destOrd="0" presId="urn:microsoft.com/office/officeart/2018/2/layout/IconVerticalSolidList"/>
    <dgm:cxn modelId="{EF5CC2DD-AC65-44F1-9194-6942335AB512}" srcId="{E29A22A1-B88F-4B7B-8D4E-D3FB2BEC84BF}" destId="{D76A995B-BF00-44EE-AF9A-3718787ADC42}" srcOrd="0" destOrd="0" parTransId="{6415E33A-9DF3-408D-A1C1-F33BBAA8BE12}" sibTransId="{81A0100A-57D1-4BC9-B99F-0CDFB5DAC46E}"/>
    <dgm:cxn modelId="{504283F7-90BD-42C9-8241-31CD74A4EBFA}" type="presOf" srcId="{894B45F7-94B1-43E1-B27B-FA76B277EDD3}" destId="{1B7995D8-75E6-46BE-B013-C5D3F4B1F3D0}" srcOrd="0" destOrd="0" presId="urn:microsoft.com/office/officeart/2018/2/layout/IconVerticalSolidList"/>
    <dgm:cxn modelId="{C714599F-8261-4694-ABD9-EBDE9637836B}" type="presParOf" srcId="{60D3EA18-B5FF-4B33-9792-E319D94D9EDE}" destId="{3AD6F3CE-9C71-4BFF-A981-B924BCABBE18}" srcOrd="0" destOrd="0" presId="urn:microsoft.com/office/officeart/2018/2/layout/IconVerticalSolidList"/>
    <dgm:cxn modelId="{F15673C9-638C-4454-9EE6-FCCCD8FD5563}" type="presParOf" srcId="{3AD6F3CE-9C71-4BFF-A981-B924BCABBE18}" destId="{521F9C62-C08D-47AF-B211-EEB6AA7BF525}" srcOrd="0" destOrd="0" presId="urn:microsoft.com/office/officeart/2018/2/layout/IconVerticalSolidList"/>
    <dgm:cxn modelId="{B986CA2F-08CF-493E-974C-F0C7D669E349}" type="presParOf" srcId="{3AD6F3CE-9C71-4BFF-A981-B924BCABBE18}" destId="{DCFC25B8-8ED7-459F-BD6E-725EB35FEF6F}" srcOrd="1" destOrd="0" presId="urn:microsoft.com/office/officeart/2018/2/layout/IconVerticalSolidList"/>
    <dgm:cxn modelId="{810BA63D-CCB8-4BB5-A975-08CFF557A989}" type="presParOf" srcId="{3AD6F3CE-9C71-4BFF-A981-B924BCABBE18}" destId="{D5DC0A56-B2FF-4776-88A9-8E40B96ED33E}" srcOrd="2" destOrd="0" presId="urn:microsoft.com/office/officeart/2018/2/layout/IconVerticalSolidList"/>
    <dgm:cxn modelId="{9D2FCA2B-CFD7-47BC-A1C0-EC68F2FA3FEF}" type="presParOf" srcId="{3AD6F3CE-9C71-4BFF-A981-B924BCABBE18}" destId="{3700AAE0-0A75-414E-A0FD-BE93F946B7FC}" srcOrd="3" destOrd="0" presId="urn:microsoft.com/office/officeart/2018/2/layout/IconVerticalSolidList"/>
    <dgm:cxn modelId="{072D8C85-18E0-46A0-A289-F358854264F4}" type="presParOf" srcId="{60D3EA18-B5FF-4B33-9792-E319D94D9EDE}" destId="{4E4836C3-A453-4ADA-9E15-A45E2E36F344}" srcOrd="1" destOrd="0" presId="urn:microsoft.com/office/officeart/2018/2/layout/IconVerticalSolidList"/>
    <dgm:cxn modelId="{81286D1C-683D-408A-B611-775EE46B9AFD}" type="presParOf" srcId="{60D3EA18-B5FF-4B33-9792-E319D94D9EDE}" destId="{BCFF3466-5418-40D4-9024-D3C7F7368234}" srcOrd="2" destOrd="0" presId="urn:microsoft.com/office/officeart/2018/2/layout/IconVerticalSolidList"/>
    <dgm:cxn modelId="{A5AF7CB6-4E85-4695-B5B6-1F4FC66EB36A}" type="presParOf" srcId="{BCFF3466-5418-40D4-9024-D3C7F7368234}" destId="{2543C516-4348-4F85-8C36-13B4973CA659}" srcOrd="0" destOrd="0" presId="urn:microsoft.com/office/officeart/2018/2/layout/IconVerticalSolidList"/>
    <dgm:cxn modelId="{AADD0FA6-B8F5-447C-A75F-EFD5C9BCC5BF}" type="presParOf" srcId="{BCFF3466-5418-40D4-9024-D3C7F7368234}" destId="{81F0EABC-D81B-4BC0-AFB3-C116A920DE80}" srcOrd="1" destOrd="0" presId="urn:microsoft.com/office/officeart/2018/2/layout/IconVerticalSolidList"/>
    <dgm:cxn modelId="{8F4AFF51-2299-4636-B8CA-059A945CCE35}" type="presParOf" srcId="{BCFF3466-5418-40D4-9024-D3C7F7368234}" destId="{039EA55A-DE81-42C3-A6FA-CDF6AE1929AB}" srcOrd="2" destOrd="0" presId="urn:microsoft.com/office/officeart/2018/2/layout/IconVerticalSolidList"/>
    <dgm:cxn modelId="{8D7AE8DA-92BB-4D31-8481-F39FE1974787}" type="presParOf" srcId="{BCFF3466-5418-40D4-9024-D3C7F7368234}" destId="{1B7995D8-75E6-46BE-B013-C5D3F4B1F3D0}" srcOrd="3" destOrd="0" presId="urn:microsoft.com/office/officeart/2018/2/layout/IconVerticalSolidList"/>
    <dgm:cxn modelId="{F4A498FE-149B-427E-81CF-FCAFE7ED6A03}" type="presParOf" srcId="{60D3EA18-B5FF-4B33-9792-E319D94D9EDE}" destId="{1B245B1F-16CC-4934-8CA2-68D1CADA1FC1}" srcOrd="3" destOrd="0" presId="urn:microsoft.com/office/officeart/2018/2/layout/IconVerticalSolidList"/>
    <dgm:cxn modelId="{5283ECC0-D5E9-4234-9C09-C9B8E247813D}" type="presParOf" srcId="{60D3EA18-B5FF-4B33-9792-E319D94D9EDE}" destId="{5F68C7E1-B73C-4FE5-92A5-82C36A48FB59}" srcOrd="4" destOrd="0" presId="urn:microsoft.com/office/officeart/2018/2/layout/IconVerticalSolidList"/>
    <dgm:cxn modelId="{185D6265-DA96-4C28-8699-128C24A3A26D}" type="presParOf" srcId="{5F68C7E1-B73C-4FE5-92A5-82C36A48FB59}" destId="{7F0141E0-3C9D-401B-92D3-40214C5285C7}" srcOrd="0" destOrd="0" presId="urn:microsoft.com/office/officeart/2018/2/layout/IconVerticalSolidList"/>
    <dgm:cxn modelId="{99046B9E-61DD-46FF-807D-867A731CFA7D}" type="presParOf" srcId="{5F68C7E1-B73C-4FE5-92A5-82C36A48FB59}" destId="{4095985A-4323-48F2-AF28-E0F4AD7F571A}" srcOrd="1" destOrd="0" presId="urn:microsoft.com/office/officeart/2018/2/layout/IconVerticalSolidList"/>
    <dgm:cxn modelId="{DA543D64-CEAA-4B03-813F-9F4CA2BE11AC}" type="presParOf" srcId="{5F68C7E1-B73C-4FE5-92A5-82C36A48FB59}" destId="{E4B028AF-F653-4606-9E44-4E6CFB4C08F4}" srcOrd="2" destOrd="0" presId="urn:microsoft.com/office/officeart/2018/2/layout/IconVerticalSolidList"/>
    <dgm:cxn modelId="{ECB9BE27-5CFA-491D-8B9E-1F08EB1D8B39}" type="presParOf" srcId="{5F68C7E1-B73C-4FE5-92A5-82C36A48FB59}" destId="{E145C722-6D62-4AD6-9397-0FAF96B04C1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9A22A1-B88F-4B7B-8D4E-D3FB2BEC84BF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6A995B-BF00-44EE-AF9A-3718787ADC4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Get the word out at your college, university, or community center</a:t>
          </a:r>
        </a:p>
      </dgm:t>
    </dgm:pt>
    <dgm:pt modelId="{6415E33A-9DF3-408D-A1C1-F33BBAA8BE12}" type="parTrans" cxnId="{EF5CC2DD-AC65-44F1-9194-6942335AB512}">
      <dgm:prSet/>
      <dgm:spPr/>
      <dgm:t>
        <a:bodyPr/>
        <a:lstStyle/>
        <a:p>
          <a:endParaRPr lang="en-US"/>
        </a:p>
      </dgm:t>
    </dgm:pt>
    <dgm:pt modelId="{81A0100A-57D1-4BC9-B99F-0CDFB5DAC46E}" type="sibTrans" cxnId="{EF5CC2DD-AC65-44F1-9194-6942335AB512}">
      <dgm:prSet/>
      <dgm:spPr/>
      <dgm:t>
        <a:bodyPr/>
        <a:lstStyle/>
        <a:p>
          <a:endParaRPr lang="en-US"/>
        </a:p>
      </dgm:t>
    </dgm:pt>
    <dgm:pt modelId="{894B45F7-94B1-43E1-B27B-FA76B277EDD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Help input results and promising modifications on the Cyan </a:t>
          </a:r>
          <a:r>
            <a:rPr lang="en-US" dirty="0" err="1"/>
            <a:t>DataShare</a:t>
          </a:r>
          <a:endParaRPr lang="en-US" dirty="0"/>
        </a:p>
      </dgm:t>
    </dgm:pt>
    <dgm:pt modelId="{AAF9A48D-43C3-413B-B28C-94FF0DB58250}" type="parTrans" cxnId="{7A2CB462-A6AF-4FD5-B6DB-32674A857E36}">
      <dgm:prSet/>
      <dgm:spPr/>
      <dgm:t>
        <a:bodyPr/>
        <a:lstStyle/>
        <a:p>
          <a:endParaRPr lang="en-US"/>
        </a:p>
      </dgm:t>
    </dgm:pt>
    <dgm:pt modelId="{7E1D0D20-16BE-4C26-8D82-1997A0640C09}" type="sibTrans" cxnId="{7A2CB462-A6AF-4FD5-B6DB-32674A857E36}">
      <dgm:prSet/>
      <dgm:spPr/>
      <dgm:t>
        <a:bodyPr/>
        <a:lstStyle/>
        <a:p>
          <a:endParaRPr lang="en-US"/>
        </a:p>
      </dgm:t>
    </dgm:pt>
    <dgm:pt modelId="{60D3EA18-B5FF-4B33-9792-E319D94D9EDE}" type="pres">
      <dgm:prSet presAssocID="{E29A22A1-B88F-4B7B-8D4E-D3FB2BEC84BF}" presName="root" presStyleCnt="0">
        <dgm:presLayoutVars>
          <dgm:dir/>
          <dgm:resizeHandles val="exact"/>
        </dgm:presLayoutVars>
      </dgm:prSet>
      <dgm:spPr/>
    </dgm:pt>
    <dgm:pt modelId="{3AD6F3CE-9C71-4BFF-A981-B924BCABBE18}" type="pres">
      <dgm:prSet presAssocID="{D76A995B-BF00-44EE-AF9A-3718787ADC42}" presName="compNode" presStyleCnt="0"/>
      <dgm:spPr/>
    </dgm:pt>
    <dgm:pt modelId="{521F9C62-C08D-47AF-B211-EEB6AA7BF525}" type="pres">
      <dgm:prSet presAssocID="{D76A995B-BF00-44EE-AF9A-3718787ADC42}" presName="bgRect" presStyleLbl="bgShp" presStyleIdx="0" presStyleCnt="2" custLinFactNeighborX="-22302" custLinFactNeighborY="10378"/>
      <dgm:spPr>
        <a:solidFill>
          <a:schemeClr val="accent6">
            <a:lumMod val="20000"/>
            <a:lumOff val="80000"/>
          </a:schemeClr>
        </a:solidFill>
      </dgm:spPr>
    </dgm:pt>
    <dgm:pt modelId="{DCFC25B8-8ED7-459F-BD6E-725EB35FEF6F}" type="pres">
      <dgm:prSet presAssocID="{D76A995B-BF00-44EE-AF9A-3718787ADC4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peed Bump"/>
        </a:ext>
      </dgm:extLst>
    </dgm:pt>
    <dgm:pt modelId="{D5DC0A56-B2FF-4776-88A9-8E40B96ED33E}" type="pres">
      <dgm:prSet presAssocID="{D76A995B-BF00-44EE-AF9A-3718787ADC42}" presName="spaceRect" presStyleCnt="0"/>
      <dgm:spPr/>
    </dgm:pt>
    <dgm:pt modelId="{3700AAE0-0A75-414E-A0FD-BE93F946B7FC}" type="pres">
      <dgm:prSet presAssocID="{D76A995B-BF00-44EE-AF9A-3718787ADC42}" presName="parTx" presStyleLbl="revTx" presStyleIdx="0" presStyleCnt="2" custLinFactNeighborY="-2136">
        <dgm:presLayoutVars>
          <dgm:chMax val="0"/>
          <dgm:chPref val="0"/>
        </dgm:presLayoutVars>
      </dgm:prSet>
      <dgm:spPr/>
    </dgm:pt>
    <dgm:pt modelId="{4E4836C3-A453-4ADA-9E15-A45E2E36F344}" type="pres">
      <dgm:prSet presAssocID="{81A0100A-57D1-4BC9-B99F-0CDFB5DAC46E}" presName="sibTrans" presStyleCnt="0"/>
      <dgm:spPr/>
    </dgm:pt>
    <dgm:pt modelId="{BCFF3466-5418-40D4-9024-D3C7F7368234}" type="pres">
      <dgm:prSet presAssocID="{894B45F7-94B1-43E1-B27B-FA76B277EDD3}" presName="compNode" presStyleCnt="0"/>
      <dgm:spPr/>
    </dgm:pt>
    <dgm:pt modelId="{2543C516-4348-4F85-8C36-13B4973CA659}" type="pres">
      <dgm:prSet presAssocID="{894B45F7-94B1-43E1-B27B-FA76B277EDD3}" presName="bgRect" presStyleLbl="bgShp" presStyleIdx="1" presStyleCnt="2"/>
      <dgm:spPr/>
    </dgm:pt>
    <dgm:pt modelId="{81F0EABC-D81B-4BC0-AFB3-C116A920DE80}" type="pres">
      <dgm:prSet presAssocID="{894B45F7-94B1-43E1-B27B-FA76B277EDD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039EA55A-DE81-42C3-A6FA-CDF6AE1929AB}" type="pres">
      <dgm:prSet presAssocID="{894B45F7-94B1-43E1-B27B-FA76B277EDD3}" presName="spaceRect" presStyleCnt="0"/>
      <dgm:spPr/>
    </dgm:pt>
    <dgm:pt modelId="{1B7995D8-75E6-46BE-B013-C5D3F4B1F3D0}" type="pres">
      <dgm:prSet presAssocID="{894B45F7-94B1-43E1-B27B-FA76B277EDD3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48DDA511-0217-417E-B6FC-57055C9ECC56}" type="presOf" srcId="{E29A22A1-B88F-4B7B-8D4E-D3FB2BEC84BF}" destId="{60D3EA18-B5FF-4B33-9792-E319D94D9EDE}" srcOrd="0" destOrd="0" presId="urn:microsoft.com/office/officeart/2018/2/layout/IconVerticalSolidList"/>
    <dgm:cxn modelId="{7A2CB462-A6AF-4FD5-B6DB-32674A857E36}" srcId="{E29A22A1-B88F-4B7B-8D4E-D3FB2BEC84BF}" destId="{894B45F7-94B1-43E1-B27B-FA76B277EDD3}" srcOrd="1" destOrd="0" parTransId="{AAF9A48D-43C3-413B-B28C-94FF0DB58250}" sibTransId="{7E1D0D20-16BE-4C26-8D82-1997A0640C09}"/>
    <dgm:cxn modelId="{393493BD-FB2C-4589-8747-AF923E12CB35}" type="presOf" srcId="{D76A995B-BF00-44EE-AF9A-3718787ADC42}" destId="{3700AAE0-0A75-414E-A0FD-BE93F946B7FC}" srcOrd="0" destOrd="0" presId="urn:microsoft.com/office/officeart/2018/2/layout/IconVerticalSolidList"/>
    <dgm:cxn modelId="{EF5CC2DD-AC65-44F1-9194-6942335AB512}" srcId="{E29A22A1-B88F-4B7B-8D4E-D3FB2BEC84BF}" destId="{D76A995B-BF00-44EE-AF9A-3718787ADC42}" srcOrd="0" destOrd="0" parTransId="{6415E33A-9DF3-408D-A1C1-F33BBAA8BE12}" sibTransId="{81A0100A-57D1-4BC9-B99F-0CDFB5DAC46E}"/>
    <dgm:cxn modelId="{504283F7-90BD-42C9-8241-31CD74A4EBFA}" type="presOf" srcId="{894B45F7-94B1-43E1-B27B-FA76B277EDD3}" destId="{1B7995D8-75E6-46BE-B013-C5D3F4B1F3D0}" srcOrd="0" destOrd="0" presId="urn:microsoft.com/office/officeart/2018/2/layout/IconVerticalSolidList"/>
    <dgm:cxn modelId="{C714599F-8261-4694-ABD9-EBDE9637836B}" type="presParOf" srcId="{60D3EA18-B5FF-4B33-9792-E319D94D9EDE}" destId="{3AD6F3CE-9C71-4BFF-A981-B924BCABBE18}" srcOrd="0" destOrd="0" presId="urn:microsoft.com/office/officeart/2018/2/layout/IconVerticalSolidList"/>
    <dgm:cxn modelId="{F15673C9-638C-4454-9EE6-FCCCD8FD5563}" type="presParOf" srcId="{3AD6F3CE-9C71-4BFF-A981-B924BCABBE18}" destId="{521F9C62-C08D-47AF-B211-EEB6AA7BF525}" srcOrd="0" destOrd="0" presId="urn:microsoft.com/office/officeart/2018/2/layout/IconVerticalSolidList"/>
    <dgm:cxn modelId="{B986CA2F-08CF-493E-974C-F0C7D669E349}" type="presParOf" srcId="{3AD6F3CE-9C71-4BFF-A981-B924BCABBE18}" destId="{DCFC25B8-8ED7-459F-BD6E-725EB35FEF6F}" srcOrd="1" destOrd="0" presId="urn:microsoft.com/office/officeart/2018/2/layout/IconVerticalSolidList"/>
    <dgm:cxn modelId="{810BA63D-CCB8-4BB5-A975-08CFF557A989}" type="presParOf" srcId="{3AD6F3CE-9C71-4BFF-A981-B924BCABBE18}" destId="{D5DC0A56-B2FF-4776-88A9-8E40B96ED33E}" srcOrd="2" destOrd="0" presId="urn:microsoft.com/office/officeart/2018/2/layout/IconVerticalSolidList"/>
    <dgm:cxn modelId="{9D2FCA2B-CFD7-47BC-A1C0-EC68F2FA3FEF}" type="presParOf" srcId="{3AD6F3CE-9C71-4BFF-A981-B924BCABBE18}" destId="{3700AAE0-0A75-414E-A0FD-BE93F946B7FC}" srcOrd="3" destOrd="0" presId="urn:microsoft.com/office/officeart/2018/2/layout/IconVerticalSolidList"/>
    <dgm:cxn modelId="{072D8C85-18E0-46A0-A289-F358854264F4}" type="presParOf" srcId="{60D3EA18-B5FF-4B33-9792-E319D94D9EDE}" destId="{4E4836C3-A453-4ADA-9E15-A45E2E36F344}" srcOrd="1" destOrd="0" presId="urn:microsoft.com/office/officeart/2018/2/layout/IconVerticalSolidList"/>
    <dgm:cxn modelId="{81286D1C-683D-408A-B611-775EE46B9AFD}" type="presParOf" srcId="{60D3EA18-B5FF-4B33-9792-E319D94D9EDE}" destId="{BCFF3466-5418-40D4-9024-D3C7F7368234}" srcOrd="2" destOrd="0" presId="urn:microsoft.com/office/officeart/2018/2/layout/IconVerticalSolidList"/>
    <dgm:cxn modelId="{A5AF7CB6-4E85-4695-B5B6-1F4FC66EB36A}" type="presParOf" srcId="{BCFF3466-5418-40D4-9024-D3C7F7368234}" destId="{2543C516-4348-4F85-8C36-13B4973CA659}" srcOrd="0" destOrd="0" presId="urn:microsoft.com/office/officeart/2018/2/layout/IconVerticalSolidList"/>
    <dgm:cxn modelId="{AADD0FA6-B8F5-447C-A75F-EFD5C9BCC5BF}" type="presParOf" srcId="{BCFF3466-5418-40D4-9024-D3C7F7368234}" destId="{81F0EABC-D81B-4BC0-AFB3-C116A920DE80}" srcOrd="1" destOrd="0" presId="urn:microsoft.com/office/officeart/2018/2/layout/IconVerticalSolidList"/>
    <dgm:cxn modelId="{8F4AFF51-2299-4636-B8CA-059A945CCE35}" type="presParOf" srcId="{BCFF3466-5418-40D4-9024-D3C7F7368234}" destId="{039EA55A-DE81-42C3-A6FA-CDF6AE1929AB}" srcOrd="2" destOrd="0" presId="urn:microsoft.com/office/officeart/2018/2/layout/IconVerticalSolidList"/>
    <dgm:cxn modelId="{8D7AE8DA-92BB-4D31-8481-F39FE1974787}" type="presParOf" srcId="{BCFF3466-5418-40D4-9024-D3C7F7368234}" destId="{1B7995D8-75E6-46BE-B013-C5D3F4B1F3D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1F9C62-C08D-47AF-B211-EEB6AA7BF525}">
      <dsp:nvSpPr>
        <dsp:cNvPr id="0" name=""/>
        <dsp:cNvSpPr/>
      </dsp:nvSpPr>
      <dsp:spPr>
        <a:xfrm>
          <a:off x="0" y="68734"/>
          <a:ext cx="8424598" cy="6414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FC25B8-8ED7-459F-BD6E-725EB35FEF6F}">
      <dsp:nvSpPr>
        <dsp:cNvPr id="0" name=""/>
        <dsp:cNvSpPr/>
      </dsp:nvSpPr>
      <dsp:spPr>
        <a:xfrm>
          <a:off x="194044" y="146493"/>
          <a:ext cx="353152" cy="35280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0AAE0-0A75-414E-A0FD-BE93F946B7FC}">
      <dsp:nvSpPr>
        <dsp:cNvPr id="0" name=""/>
        <dsp:cNvSpPr/>
      </dsp:nvSpPr>
      <dsp:spPr>
        <a:xfrm>
          <a:off x="741241" y="0"/>
          <a:ext cx="7624406" cy="6420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955" tIns="67955" rIns="67955" bIns="67955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Improving the surface area exposed to CO2 with either more layers of input material or occasional mechanical agitation</a:t>
          </a:r>
        </a:p>
      </dsp:txBody>
      <dsp:txXfrm>
        <a:off x="741241" y="0"/>
        <a:ext cx="7624406" cy="642096"/>
      </dsp:txXfrm>
    </dsp:sp>
    <dsp:sp modelId="{2543C516-4348-4F85-8C36-13B4973CA659}">
      <dsp:nvSpPr>
        <dsp:cNvPr id="0" name=""/>
        <dsp:cNvSpPr/>
      </dsp:nvSpPr>
      <dsp:spPr>
        <a:xfrm>
          <a:off x="0" y="786947"/>
          <a:ext cx="8424598" cy="641469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F0EABC-D81B-4BC0-AFB3-C116A920DE80}">
      <dsp:nvSpPr>
        <dsp:cNvPr id="0" name=""/>
        <dsp:cNvSpPr/>
      </dsp:nvSpPr>
      <dsp:spPr>
        <a:xfrm>
          <a:off x="194044" y="931277"/>
          <a:ext cx="353152" cy="35280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7995D8-75E6-46BE-B013-C5D3F4B1F3D0}">
      <dsp:nvSpPr>
        <dsp:cNvPr id="0" name=""/>
        <dsp:cNvSpPr/>
      </dsp:nvSpPr>
      <dsp:spPr>
        <a:xfrm>
          <a:off x="741241" y="786947"/>
          <a:ext cx="7624406" cy="6420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955" tIns="67955" rIns="67955" bIns="67955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Automating the weighing process to allow easier recording and reporting of carbon removed</a:t>
          </a:r>
        </a:p>
      </dsp:txBody>
      <dsp:txXfrm>
        <a:off x="741241" y="786947"/>
        <a:ext cx="7624406" cy="642096"/>
      </dsp:txXfrm>
    </dsp:sp>
    <dsp:sp modelId="{7F0141E0-3C9D-401B-92D3-40214C5285C7}">
      <dsp:nvSpPr>
        <dsp:cNvPr id="0" name=""/>
        <dsp:cNvSpPr/>
      </dsp:nvSpPr>
      <dsp:spPr>
        <a:xfrm>
          <a:off x="0" y="1571731"/>
          <a:ext cx="8424598" cy="64146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95985A-4323-48F2-AF28-E0F4AD7F571A}">
      <dsp:nvSpPr>
        <dsp:cNvPr id="0" name=""/>
        <dsp:cNvSpPr/>
      </dsp:nvSpPr>
      <dsp:spPr>
        <a:xfrm>
          <a:off x="194044" y="1716062"/>
          <a:ext cx="353152" cy="35280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45C722-6D62-4AD6-9397-0FAF96B04C1C}">
      <dsp:nvSpPr>
        <dsp:cNvPr id="0" name=""/>
        <dsp:cNvSpPr/>
      </dsp:nvSpPr>
      <dsp:spPr>
        <a:xfrm>
          <a:off x="741241" y="1571731"/>
          <a:ext cx="7624406" cy="6420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7955" tIns="67955" rIns="67955" bIns="67955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Anything else your imagination and ingenuity come up with</a:t>
          </a:r>
        </a:p>
      </dsp:txBody>
      <dsp:txXfrm>
        <a:off x="741241" y="1571731"/>
        <a:ext cx="7624406" cy="6420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1F9C62-C08D-47AF-B211-EEB6AA7BF525}">
      <dsp:nvSpPr>
        <dsp:cNvPr id="0" name=""/>
        <dsp:cNvSpPr/>
      </dsp:nvSpPr>
      <dsp:spPr>
        <a:xfrm>
          <a:off x="0" y="244043"/>
          <a:ext cx="8424598" cy="378099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FC25B8-8ED7-459F-BD6E-725EB35FEF6F}">
      <dsp:nvSpPr>
        <dsp:cNvPr id="0" name=""/>
        <dsp:cNvSpPr/>
      </dsp:nvSpPr>
      <dsp:spPr>
        <a:xfrm>
          <a:off x="114375" y="289876"/>
          <a:ext cx="207954" cy="20795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00AAE0-0A75-414E-A0FD-BE93F946B7FC}">
      <dsp:nvSpPr>
        <dsp:cNvPr id="0" name=""/>
        <dsp:cNvSpPr/>
      </dsp:nvSpPr>
      <dsp:spPr>
        <a:xfrm>
          <a:off x="436705" y="196727"/>
          <a:ext cx="7987892" cy="3780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16" tIns="40016" rIns="40016" bIns="4001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Get the word out at your college, university, or community center</a:t>
          </a:r>
        </a:p>
      </dsp:txBody>
      <dsp:txXfrm>
        <a:off x="436705" y="196727"/>
        <a:ext cx="7987892" cy="378099"/>
      </dsp:txXfrm>
    </dsp:sp>
    <dsp:sp modelId="{2543C516-4348-4F85-8C36-13B4973CA659}">
      <dsp:nvSpPr>
        <dsp:cNvPr id="0" name=""/>
        <dsp:cNvSpPr/>
      </dsp:nvSpPr>
      <dsp:spPr>
        <a:xfrm>
          <a:off x="0" y="677428"/>
          <a:ext cx="8424598" cy="378099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F0EABC-D81B-4BC0-AFB3-C116A920DE80}">
      <dsp:nvSpPr>
        <dsp:cNvPr id="0" name=""/>
        <dsp:cNvSpPr/>
      </dsp:nvSpPr>
      <dsp:spPr>
        <a:xfrm>
          <a:off x="114375" y="762500"/>
          <a:ext cx="207954" cy="20795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7995D8-75E6-46BE-B013-C5D3F4B1F3D0}">
      <dsp:nvSpPr>
        <dsp:cNvPr id="0" name=""/>
        <dsp:cNvSpPr/>
      </dsp:nvSpPr>
      <dsp:spPr>
        <a:xfrm>
          <a:off x="436705" y="677428"/>
          <a:ext cx="7987892" cy="3780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16" tIns="40016" rIns="40016" bIns="40016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Help input results and promising modifications on the Cyan </a:t>
          </a:r>
          <a:r>
            <a:rPr lang="en-US" sz="2000" kern="1200" dirty="0" err="1"/>
            <a:t>DataShare</a:t>
          </a:r>
          <a:endParaRPr lang="en-US" sz="2000" kern="1200" dirty="0"/>
        </a:p>
      </dsp:txBody>
      <dsp:txXfrm>
        <a:off x="436705" y="677428"/>
        <a:ext cx="7987892" cy="378099"/>
      </dsp:txXfrm>
    </dsp:sp>
  </dsp:spTree>
</dsp:drawing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2.png>
</file>

<file path=ppt/media/image13.png>
</file>

<file path=ppt/media/image14.jpeg>
</file>

<file path=ppt/media/image15.png>
</file>

<file path=ppt/media/image16.png>
</file>

<file path=ppt/media/image17.svg>
</file>

<file path=ppt/media/image18.png>
</file>

<file path=ppt/media/image19.svg>
</file>

<file path=ppt/media/image20.png>
</file>

<file path=ppt/media/image21.svg>
</file>

<file path=ppt/media/image2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hyperlink" Target="https://github.com/openair-collective" TargetMode="External"/><Relationship Id="rId4" Type="http://schemas.openxmlformats.org/officeDocument/2006/relationships/hyperlink" Target="https://climeworks.com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docProps/app.xml><?xml version="1.0" encoding="utf-8"?>
<Properties xmlns="http://schemas.openxmlformats.org/officeDocument/2006/extended-properties" xmlns:vt="http://schemas.openxmlformats.org/officeDocument/2006/docPropsVTypes">
  <TotalTime>1811</TotalTime>
  <Words>506</Words>
  <Application>Microsoft Macintosh PowerPoint</Application>
  <PresentationFormat>Widescreen</PresentationFormat>
  <Paragraphs>64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Gill Sans MT</vt:lpstr>
      <vt:lpstr>Wingdings 2</vt:lpstr>
      <vt:lpstr>DividendVTI</vt:lpstr>
      <vt:lpstr>OpenAir CYAN</vt:lpstr>
      <vt:lpstr>Lessons from COVID-19</vt:lpstr>
      <vt:lpstr>Removing CO2:  Approaches</vt:lpstr>
      <vt:lpstr>Why Open Hardware</vt:lpstr>
      <vt:lpstr>Direct Air Carbon Capture</vt:lpstr>
      <vt:lpstr>Cyanobacteria</vt:lpstr>
      <vt:lpstr>Introducing OpenAir Cyan</vt:lpstr>
      <vt:lpstr>PowerPoint Presentation</vt:lpstr>
      <vt:lpstr>Empowering Individuals to Experience Carbon Removal</vt:lpstr>
      <vt:lpstr>Documentation and Instructions</vt:lpstr>
      <vt:lpstr>PowerPoint Presentation</vt:lpstr>
      <vt:lpstr>Performance</vt:lpstr>
      <vt:lpstr>What Will Happen After I Build a Cyan</vt:lpstr>
      <vt:lpstr>Sharing Results</vt:lpstr>
      <vt:lpstr>Mission Propulsion</vt:lpstr>
      <vt:lpstr>Join Us at:   https://openaircollective.cc  Community Support On our #Cyan Channel on Discord  Next Cyan Build Session: Saturday April 24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OpenAir CYAN:</dc:title>
  <dc:creator>Dahl Winters</dc:creator>
  <cp:lastModifiedBy>Dahl Winters</cp:lastModifiedBy>
  <cp:revision>3</cp:revision>
  <dcterms:created xsi:type="dcterms:W3CDTF">2021-04-05T01:50:17Z</dcterms:created>
  <dcterms:modified xsi:type="dcterms:W3CDTF">2021-04-09T20:14:49Z</dcterms:modified>
</cp:coreProperties>
</file>

<file path=docProps/thumbnail.jpeg>
</file>